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theme/theme2.xml" ContentType="application/vnd.openxmlformats-officedocument.theme+xml"/>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818181"/>
      </a:tcTxStyle>
      <a:tcStyle>
        <a:tcBdr>
          <a:left>
            <a:ln w="12700" cap="flat">
              <a:solidFill>
                <a:srgbClr val="A1A3A7"/>
              </a:solidFill>
              <a:prstDash val="solid"/>
              <a:miter lim="400000"/>
            </a:ln>
          </a:left>
          <a:right>
            <a:ln w="12700" cap="flat">
              <a:solidFill>
                <a:srgbClr val="A1A3A7"/>
              </a:solidFill>
              <a:prstDash val="solid"/>
              <a:miter lim="400000"/>
            </a:ln>
          </a:right>
          <a:top>
            <a:ln w="12700" cap="flat">
              <a:solidFill>
                <a:srgbClr val="A1A3A7"/>
              </a:solidFill>
              <a:prstDash val="solid"/>
              <a:miter lim="400000"/>
            </a:ln>
          </a:top>
          <a:bottom>
            <a:ln w="12700" cap="flat">
              <a:solidFill>
                <a:srgbClr val="A1A3A7"/>
              </a:solidFill>
              <a:prstDash val="solid"/>
              <a:miter lim="400000"/>
            </a:ln>
          </a:bottom>
          <a:insideH>
            <a:ln w="12700" cap="flat">
              <a:solidFill>
                <a:srgbClr val="A1A3A7"/>
              </a:solidFill>
              <a:prstDash val="solid"/>
              <a:miter lim="400000"/>
            </a:ln>
          </a:insideH>
          <a:insideV>
            <a:ln w="12700" cap="flat">
              <a:solidFill>
                <a:srgbClr val="A1A3A7"/>
              </a:solidFill>
              <a:prstDash val="solid"/>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FFFFFF"/>
      </a:tcTxStyle>
      <a:tcStyle>
        <a:tcBdr>
          <a:left>
            <a:ln w="12700" cap="flat">
              <a:solidFill>
                <a:srgbClr val="A1A3A7"/>
              </a:solidFill>
              <a:prstDash val="solid"/>
              <a:miter lim="400000"/>
            </a:ln>
          </a:left>
          <a:right>
            <a:ln w="12700" cap="flat">
              <a:solidFill>
                <a:srgbClr val="A1A3A7"/>
              </a:solidFill>
              <a:prstDash val="solid"/>
              <a:miter lim="400000"/>
            </a:ln>
          </a:right>
          <a:top>
            <a:ln w="12700" cap="flat">
              <a:solidFill>
                <a:srgbClr val="A1A3A7"/>
              </a:solidFill>
              <a:prstDash val="solid"/>
              <a:miter lim="400000"/>
            </a:ln>
          </a:top>
          <a:bottom>
            <a:ln w="12700" cap="flat">
              <a:solidFill>
                <a:srgbClr val="A1A3A7"/>
              </a:solidFill>
              <a:prstDash val="solid"/>
              <a:miter lim="400000"/>
            </a:ln>
          </a:bottom>
          <a:insideH>
            <a:ln w="12700" cap="flat">
              <a:solidFill>
                <a:srgbClr val="A1A3A7"/>
              </a:solidFill>
              <a:prstDash val="solid"/>
              <a:miter lim="400000"/>
            </a:ln>
          </a:insideH>
          <a:insideV>
            <a:ln w="12700" cap="flat">
              <a:solidFill>
                <a:srgbClr val="A1A3A7"/>
              </a:solidFill>
              <a:prstDash val="solid"/>
              <a:miter lim="400000"/>
            </a:ln>
          </a:insideV>
        </a:tcBdr>
        <a:fill>
          <a:noFill/>
        </a:fill>
      </a:tcStyle>
    </a:firstCol>
    <a:lastRow>
      <a:tcTxStyle b="off" i="off">
        <a:font>
          <a:latin typeface="Helvetica Neue"/>
          <a:ea typeface="Helvetica Neue"/>
          <a:cs typeface="Helvetica Neue"/>
        </a:font>
        <a:srgbClr val="818181"/>
      </a:tcTxStyle>
      <a:tcStyle>
        <a:tcBdr>
          <a:left>
            <a:ln w="12700" cap="flat">
              <a:solidFill>
                <a:srgbClr val="A1A3A7"/>
              </a:solidFill>
              <a:prstDash val="solid"/>
              <a:miter lim="400000"/>
            </a:ln>
          </a:left>
          <a:right>
            <a:ln w="12700" cap="flat">
              <a:solidFill>
                <a:srgbClr val="A1A3A7"/>
              </a:solidFill>
              <a:prstDash val="solid"/>
              <a:miter lim="400000"/>
            </a:ln>
          </a:right>
          <a:top>
            <a:ln w="25400" cap="flat">
              <a:solidFill>
                <a:srgbClr val="66635E"/>
              </a:solidFill>
              <a:prstDash val="solid"/>
              <a:miter lim="400000"/>
            </a:ln>
          </a:top>
          <a:bottom>
            <a:ln w="12700" cap="flat">
              <a:solidFill>
                <a:srgbClr val="A1A3A7"/>
              </a:solidFill>
              <a:prstDash val="solid"/>
              <a:miter lim="400000"/>
            </a:ln>
          </a:bottom>
          <a:insideH>
            <a:ln w="12700" cap="flat">
              <a:solidFill>
                <a:srgbClr val="A1A3A7"/>
              </a:solidFill>
              <a:prstDash val="solid"/>
              <a:miter lim="400000"/>
            </a:ln>
          </a:insideH>
          <a:insideV>
            <a:ln w="12700" cap="flat">
              <a:solidFill>
                <a:srgbClr val="A1A3A7"/>
              </a:solidFill>
              <a:prstDash val="solid"/>
              <a:miter lim="400000"/>
            </a:ln>
          </a:insideV>
        </a:tcBdr>
        <a:fill>
          <a:noFill/>
        </a:fill>
      </a:tcStyle>
    </a:lastRow>
    <a:firstRow>
      <a:tcTxStyle b="off" i="off">
        <a:font>
          <a:latin typeface="Helvetica Neue"/>
          <a:ea typeface="Helvetica Neue"/>
          <a:cs typeface="Helvetica Neue"/>
        </a:font>
        <a:srgbClr val="FFFFFF"/>
      </a:tcTxStyle>
      <a:tcStyle>
        <a:tcBdr>
          <a:left>
            <a:ln w="12700" cap="flat">
              <a:solidFill>
                <a:srgbClr val="A1A3A7"/>
              </a:solidFill>
              <a:prstDash val="solid"/>
              <a:miter lim="400000"/>
            </a:ln>
          </a:left>
          <a:right>
            <a:ln w="12700" cap="flat">
              <a:solidFill>
                <a:srgbClr val="A1A3A7"/>
              </a:solidFill>
              <a:prstDash val="solid"/>
              <a:miter lim="400000"/>
            </a:ln>
          </a:right>
          <a:top>
            <a:ln w="12700" cap="flat">
              <a:solidFill>
                <a:srgbClr val="A1A3A7"/>
              </a:solidFill>
              <a:prstDash val="solid"/>
              <a:miter lim="400000"/>
            </a:ln>
          </a:top>
          <a:bottom>
            <a:ln w="12700" cap="flat">
              <a:solidFill>
                <a:srgbClr val="A1A3A7"/>
              </a:solidFill>
              <a:prstDash val="solid"/>
              <a:miter lim="400000"/>
            </a:ln>
          </a:bottom>
          <a:insideH>
            <a:ln w="12700" cap="flat">
              <a:solidFill>
                <a:srgbClr val="A1A3A7"/>
              </a:solidFill>
              <a:prstDash val="solid"/>
              <a:miter lim="400000"/>
            </a:ln>
          </a:insideH>
          <a:insideV>
            <a:ln w="12700" cap="flat">
              <a:solidFill>
                <a:srgbClr val="A1A3A7"/>
              </a:solidFill>
              <a:prstDash val="solid"/>
              <a:miter lim="400000"/>
            </a:ln>
          </a:insideV>
        </a:tcBdr>
        <a:fill>
          <a:noFill/>
        </a:fill>
      </a:tcStyle>
    </a:firstRow>
  </a:tblStyle>
  <a:tblStyle styleId="{C7B018BB-80A7-4F77-B60F-C8B233D01FF8}" styleName="">
    <a:tblBg/>
    <a:wholeTbl>
      <a:tcTxStyle b="off" i="off">
        <a:font>
          <a:latin typeface="Helvetica Neue"/>
          <a:ea typeface="Helvetica Neue"/>
          <a:cs typeface="Helvetica Neue"/>
        </a:font>
        <a:srgbClr val="818181"/>
      </a:tcTxStyle>
      <a:tcStyle>
        <a:tcBdr>
          <a:left>
            <a:ln w="12700" cap="flat">
              <a:solidFill>
                <a:srgbClr val="D6D5CB"/>
              </a:solidFill>
              <a:prstDash val="solid"/>
              <a:miter lim="400000"/>
            </a:ln>
          </a:left>
          <a:right>
            <a:ln w="12700" cap="flat">
              <a:solidFill>
                <a:srgbClr val="D6D5CB"/>
              </a:solidFill>
              <a:prstDash val="solid"/>
              <a:miter lim="400000"/>
            </a:ln>
          </a:right>
          <a:top>
            <a:ln w="12700" cap="flat">
              <a:solidFill>
                <a:srgbClr val="D6D5CB"/>
              </a:solidFill>
              <a:prstDash val="solid"/>
              <a:miter lim="400000"/>
            </a:ln>
          </a:top>
          <a:bottom>
            <a:ln w="12700" cap="flat">
              <a:solidFill>
                <a:srgbClr val="D6D5CB"/>
              </a:solidFill>
              <a:prstDash val="solid"/>
              <a:miter lim="400000"/>
            </a:ln>
          </a:bottom>
          <a:insideH>
            <a:ln w="12700" cap="flat">
              <a:solidFill>
                <a:srgbClr val="D6D5CB"/>
              </a:solidFill>
              <a:prstDash val="solid"/>
              <a:miter lim="400000"/>
            </a:ln>
          </a:insideH>
          <a:insideV>
            <a:ln w="12700" cap="flat">
              <a:solidFill>
                <a:srgbClr val="D6D5CB"/>
              </a:solidFill>
              <a:prstDash val="solid"/>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D6D5CB"/>
              </a:solidFill>
              <a:prstDash val="solid"/>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D6D5CB"/>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
          <a:latin typeface="Helvetica Neue"/>
          <a:ea typeface="Helvetica Neue"/>
          <a:cs typeface="Helvetica Neue"/>
        </a:font>
        <a:srgbClr val="818181"/>
      </a:tcTxStyle>
      <a:tcStyle>
        <a:tcBdr>
          <a:left>
            <a:ln w="12700" cap="flat">
              <a:solidFill>
                <a:srgbClr val="87660E">
                  <a:alpha val="85000"/>
                </a:srgbClr>
              </a:solidFill>
              <a:prstDash val="solid"/>
              <a:miter lim="400000"/>
            </a:ln>
          </a:left>
          <a:right>
            <a:ln w="12700" cap="flat">
              <a:solidFill>
                <a:srgbClr val="87660E">
                  <a:alpha val="85000"/>
                </a:srgbClr>
              </a:solidFill>
              <a:prstDash val="solid"/>
              <a:miter lim="400000"/>
            </a:ln>
          </a:right>
          <a:top>
            <a:ln w="12700" cap="flat">
              <a:solidFill>
                <a:schemeClr val="accent3">
                  <a:satOff val="9881"/>
                  <a:lumOff val="-13155"/>
                  <a:alpha val="85000"/>
                </a:schemeClr>
              </a:solidFill>
              <a:prstDash val="solid"/>
              <a:miter lim="400000"/>
            </a:ln>
          </a:top>
          <a:bottom>
            <a:ln w="12700" cap="flat">
              <a:solidFill>
                <a:schemeClr val="accent3">
                  <a:satOff val="9881"/>
                  <a:lumOff val="-13155"/>
                  <a:alpha val="85000"/>
                </a:schemeClr>
              </a:solidFill>
              <a:prstDash val="solid"/>
              <a:miter lim="400000"/>
            </a:ln>
          </a:bottom>
          <a:insideH>
            <a:ln w="12700" cap="flat">
              <a:solidFill>
                <a:schemeClr val="accent3">
                  <a:satOff val="9881"/>
                  <a:lumOff val="-13155"/>
                  <a:alpha val="85000"/>
                </a:schemeClr>
              </a:solidFill>
              <a:prstDash val="solid"/>
              <a:miter lim="400000"/>
            </a:ln>
          </a:insideH>
          <a:insideV>
            <a:ln w="12700" cap="flat">
              <a:solidFill>
                <a:srgbClr val="87660E">
                  <a:alpha val="85000"/>
                </a:srgbClr>
              </a:solidFill>
              <a:prstDash val="solid"/>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FFFFFF"/>
      </a:tcTxStyle>
      <a:tcStyle>
        <a:tcBdr>
          <a:left>
            <a:ln w="12700" cap="flat">
              <a:solidFill>
                <a:schemeClr val="accent3">
                  <a:satOff val="9881"/>
                  <a:lumOff val="-13155"/>
                </a:schemeClr>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D6D5CB"/>
              </a:solidFill>
              <a:prstDash val="solid"/>
              <a:miter lim="400000"/>
            </a:ln>
          </a:insideV>
        </a:tcBdr>
        <a:fill>
          <a:noFill/>
        </a:fill>
      </a:tcStyle>
    </a:firstCol>
    <a:lastRow>
      <a:tcTxStyle b="off" i="off">
        <a:font>
          <a:latin typeface="Helvetica Neue"/>
          <a:ea typeface="Helvetica Neue"/>
          <a:cs typeface="Helvetica Neue"/>
        </a:font>
        <a:srgbClr val="818181"/>
      </a:tcTxStyle>
      <a:tcStyle>
        <a:tcBdr>
          <a:left>
            <a:ln w="12700" cap="flat">
              <a:noFill/>
              <a:miter lim="400000"/>
            </a:ln>
          </a:left>
          <a:right>
            <a:ln w="12700" cap="flat">
              <a:noFill/>
              <a:miter lim="400000"/>
            </a:ln>
          </a:right>
          <a:top>
            <a:ln w="25400" cap="flat">
              <a:solidFill>
                <a:schemeClr val="accent3">
                  <a:satOff val="9881"/>
                  <a:lumOff val="-13155"/>
                </a:schemeClr>
              </a:solidFill>
              <a:prstDash val="solid"/>
              <a:miter lim="400000"/>
            </a:ln>
          </a:top>
          <a:bottom>
            <a:ln w="12700" cap="flat">
              <a:solidFill>
                <a:schemeClr val="accent3">
                  <a:satOff val="9881"/>
                  <a:lumOff val="-13155"/>
                </a:schemeClr>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solidFill>
                <a:srgbClr val="87660E">
                  <a:alpha val="85000"/>
                </a:srgbClr>
              </a:solidFill>
              <a:prstDash val="solid"/>
              <a:miter lim="400000"/>
            </a:ln>
          </a:left>
          <a:right>
            <a:ln w="12700" cap="flat">
              <a:solidFill>
                <a:srgbClr val="87660E">
                  <a:alpha val="85000"/>
                </a:srgbClr>
              </a:solidFill>
              <a:prstDash val="solid"/>
              <a:miter lim="400000"/>
            </a:ln>
          </a:right>
          <a:top>
            <a:ln w="12700" cap="flat">
              <a:solidFill>
                <a:schemeClr val="accent3">
                  <a:satOff val="9881"/>
                  <a:lumOff val="-13155"/>
                </a:schemeClr>
              </a:solidFill>
              <a:prstDash val="solid"/>
              <a:miter lim="400000"/>
            </a:ln>
          </a:top>
          <a:bottom>
            <a:ln w="12700" cap="flat">
              <a:noFill/>
              <a:miter lim="400000"/>
            </a:ln>
          </a:bottom>
          <a:insideH>
            <a:ln w="12700" cap="flat">
              <a:solidFill>
                <a:srgbClr val="87660E">
                  <a:alpha val="85000"/>
                </a:srgbClr>
              </a:solidFill>
              <a:prstDash val="solid"/>
              <a:miter lim="400000"/>
            </a:ln>
          </a:insideH>
          <a:insideV>
            <a:ln w="12700" cap="flat">
              <a:solidFill>
                <a:srgbClr val="87660E">
                  <a:alpha val="85000"/>
                </a:srgbClr>
              </a:solidFill>
              <a:prstDash val="solid"/>
              <a:miter lim="400000"/>
            </a:ln>
          </a:insideV>
        </a:tcBdr>
        <a:fill>
          <a:noFill/>
        </a:fill>
      </a:tcStyle>
    </a:firstRow>
  </a:tblStyle>
  <a:tblStyle styleId="{CF821DB8-F4EB-4A41-A1BA-3FCAFE7338EE}" styleName="">
    <a:tblBg/>
    <a:wholeTbl>
      <a:tcTxStyle b="off" i="off">
        <a:font>
          <a:latin typeface="Helvetica Neue"/>
          <a:ea typeface="Helvetica Neue"/>
          <a:cs typeface="Helvetica Neue"/>
        </a:font>
        <a:srgbClr val="818181"/>
      </a:tcTxStyle>
      <a:tcStyle>
        <a:tcBdr>
          <a:left>
            <a:ln w="25400" cap="rnd">
              <a:solidFill>
                <a:srgbClr val="A2A1A6"/>
              </a:solidFill>
              <a:custDash>
                <a:ds d="100000" sp="200000"/>
              </a:custDash>
              <a:miter lim="400000"/>
            </a:ln>
          </a:left>
          <a:right>
            <a:ln w="25400" cap="rnd">
              <a:solidFill>
                <a:srgbClr val="A2A1A6"/>
              </a:solidFill>
              <a:custDash>
                <a:ds d="100000" sp="200000"/>
              </a:custDash>
              <a:miter lim="400000"/>
            </a:ln>
          </a:right>
          <a:top>
            <a:ln w="12700" cap="flat">
              <a:solidFill>
                <a:srgbClr val="A1A3A7"/>
              </a:solidFill>
              <a:prstDash val="solid"/>
              <a:miter lim="400000"/>
            </a:ln>
          </a:top>
          <a:bottom>
            <a:ln w="12700" cap="flat">
              <a:solidFill>
                <a:srgbClr val="A1A3A7"/>
              </a:solidFill>
              <a:prstDash val="solid"/>
              <a:miter lim="400000"/>
            </a:ln>
          </a:bottom>
          <a:insideH>
            <a:ln w="12700" cap="flat">
              <a:solidFill>
                <a:srgbClr val="A1A3A7"/>
              </a:solidFill>
              <a:prstDash val="solid"/>
              <a:miter lim="400000"/>
            </a:ln>
          </a:insideH>
          <a:insideV>
            <a:ln w="25400" cap="rnd">
              <a:solidFill>
                <a:srgbClr val="A2A1A6"/>
              </a:solidFill>
              <a:custDash>
                <a:ds d="100000" sp="200000"/>
              </a:custDash>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
          <a:latin typeface="Helvetica Neue"/>
          <a:ea typeface="Helvetica Neue"/>
          <a:cs typeface="Helvetica Neue"/>
        </a:font>
        <a:srgbClr val="FFFFFF"/>
      </a:tcTxStyle>
      <a:tcStyle>
        <a:tcBdr>
          <a:left>
            <a:ln w="25400" cap="rnd">
              <a:solidFill>
                <a:srgbClr val="A1A3A7"/>
              </a:solidFill>
              <a:custDash>
                <a:ds d="100000" sp="200000"/>
              </a:custDash>
              <a:miter lim="400000"/>
            </a:ln>
          </a:left>
          <a:right>
            <a:ln w="25400" cap="rnd">
              <a:solidFill>
                <a:srgbClr val="A1A3A7"/>
              </a:solidFill>
              <a:custDash>
                <a:ds d="100000" sp="200000"/>
              </a:custDash>
              <a:miter lim="400000"/>
            </a:ln>
          </a:right>
          <a:top>
            <a:ln w="12700" cap="flat">
              <a:noFill/>
              <a:miter lim="400000"/>
            </a:ln>
          </a:top>
          <a:bottom>
            <a:ln w="12700" cap="flat">
              <a:noFill/>
              <a:miter lim="400000"/>
            </a:ln>
          </a:bottom>
          <a:insideH>
            <a:ln w="12700" cap="flat">
              <a:noFill/>
              <a:miter lim="400000"/>
            </a:ln>
          </a:insideH>
          <a:insideV>
            <a:ln w="25400" cap="rnd">
              <a:solidFill>
                <a:srgbClr val="A1A3A7"/>
              </a:solidFill>
              <a:custDash>
                <a:ds d="100000" sp="200000"/>
              </a:custDash>
              <a:miter lim="400000"/>
            </a:ln>
          </a:insideV>
        </a:tcBdr>
        <a:fill>
          <a:noFill/>
        </a:fill>
      </a:tcStyle>
    </a:lastRow>
    <a:firstRow>
      <a:tcTxStyle b="off" i="off">
        <a:font>
          <a:latin typeface="Helvetica Neue"/>
          <a:ea typeface="Helvetica Neue"/>
          <a:cs typeface="Helvetica Neue"/>
        </a:font>
        <a:srgbClr val="FFFFFF"/>
      </a:tcTxStyle>
      <a:tcStyle>
        <a:tcBdr>
          <a:left>
            <a:ln w="25400" cap="rnd">
              <a:solidFill>
                <a:srgbClr val="A1A3A7"/>
              </a:solidFill>
              <a:custDash>
                <a:ds d="100000" sp="200000"/>
              </a:custDash>
              <a:miter lim="400000"/>
            </a:ln>
          </a:left>
          <a:right>
            <a:ln w="25400" cap="rnd">
              <a:solidFill>
                <a:srgbClr val="A1A3A7"/>
              </a:solidFill>
              <a:custDash>
                <a:ds d="100000" sp="200000"/>
              </a:custDash>
              <a:miter lim="400000"/>
            </a:ln>
          </a:right>
          <a:top>
            <a:ln w="12700" cap="flat">
              <a:noFill/>
              <a:miter lim="400000"/>
            </a:ln>
          </a:top>
          <a:bottom>
            <a:ln w="12700" cap="flat">
              <a:noFill/>
              <a:miter lim="400000"/>
            </a:ln>
          </a:bottom>
          <a:insideH>
            <a:ln w="12700" cap="flat">
              <a:noFill/>
              <a:miter lim="400000"/>
            </a:ln>
          </a:insideH>
          <a:insideV>
            <a:ln w="25400" cap="rnd">
              <a:solidFill>
                <a:srgbClr val="A1A3A7"/>
              </a:solidFill>
              <a:custDash>
                <a:ds d="100000" sp="200000"/>
              </a:custDash>
              <a:miter lim="400000"/>
            </a:ln>
          </a:insideV>
        </a:tcBdr>
        <a:fill>
          <a:noFill/>
        </a:fill>
      </a:tcStyle>
    </a:firstRow>
  </a:tblStyle>
  <a:tblStyle styleId="{33BA23B1-9221-436E-865A-0063620EA4FD}" styleName="">
    <a:tblBg/>
    <a:wholeTbl>
      <a:tcTxStyle b="off" i="off">
        <a:font>
          <a:latin typeface="Helvetica Neue"/>
          <a:ea typeface="Helvetica Neue"/>
          <a:cs typeface="Helvetica Neue"/>
        </a:font>
        <a:srgbClr val="818181"/>
      </a:tcTxStyle>
      <a:tcStyle>
        <a:tcBdr>
          <a:left>
            <a:ln w="12700" cap="flat">
              <a:solidFill>
                <a:srgbClr val="AEADA0"/>
              </a:solidFill>
              <a:prstDash val="solid"/>
              <a:miter lim="400000"/>
            </a:ln>
          </a:left>
          <a:right>
            <a:ln w="12700" cap="flat">
              <a:solidFill>
                <a:srgbClr val="AEADA0"/>
              </a:solidFill>
              <a:prstDash val="solid"/>
              <a:miter lim="400000"/>
            </a:ln>
          </a:right>
          <a:top>
            <a:ln w="12700" cap="flat">
              <a:solidFill>
                <a:srgbClr val="AEADA0"/>
              </a:solidFill>
              <a:prstDash val="solid"/>
              <a:miter lim="400000"/>
            </a:ln>
          </a:top>
          <a:bottom>
            <a:ln w="12700" cap="flat">
              <a:solidFill>
                <a:srgbClr val="AEADA0"/>
              </a:solidFill>
              <a:prstDash val="solid"/>
              <a:miter lim="400000"/>
            </a:ln>
          </a:bottom>
          <a:insideH>
            <a:ln w="12700" cap="flat">
              <a:solidFill>
                <a:srgbClr val="AEADA0"/>
              </a:solidFill>
              <a:prstDash val="solid"/>
              <a:miter lim="400000"/>
            </a:ln>
          </a:insideH>
          <a:insideV>
            <a:ln w="12700" cap="flat">
              <a:solidFill>
                <a:srgbClr val="AEADA0"/>
              </a:solidFill>
              <a:prstDash val="solid"/>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2708684C-4D16-4618-839F-0558EEFCDFE6}" styleName="">
    <a:tblBg/>
    <a:wholeTbl>
      <a:tcTxStyle b="off" i="off">
        <a:font>
          <a:latin typeface="Helvetica Neue"/>
          <a:ea typeface="Helvetica Neue"/>
          <a:cs typeface="Helvetica Neue"/>
        </a:font>
        <a:srgbClr val="818181"/>
      </a:tcTxStyle>
      <a:tcStyle>
        <a:tcBdr>
          <a:left>
            <a:ln w="25400" cap="rnd">
              <a:solidFill>
                <a:srgbClr val="83827D"/>
              </a:solidFill>
              <a:custDash>
                <a:ds d="100000" sp="200000"/>
              </a:custDash>
              <a:miter lim="400000"/>
            </a:ln>
          </a:left>
          <a:right>
            <a:ln w="25400" cap="rnd">
              <a:solidFill>
                <a:srgbClr val="83827D"/>
              </a:solidFill>
              <a:custDash>
                <a:ds d="100000" sp="200000"/>
              </a:custDash>
              <a:miter lim="400000"/>
            </a:ln>
          </a:right>
          <a:top>
            <a:ln w="25400" cap="rnd">
              <a:solidFill>
                <a:srgbClr val="83827D"/>
              </a:solidFill>
              <a:custDash>
                <a:ds d="100000" sp="200000"/>
              </a:custDash>
              <a:miter lim="400000"/>
            </a:ln>
          </a:top>
          <a:bottom>
            <a:ln w="25400" cap="rnd">
              <a:solidFill>
                <a:srgbClr val="83827D"/>
              </a:solidFill>
              <a:custDash>
                <a:ds d="100000" sp="200000"/>
              </a:custDash>
              <a:miter lim="400000"/>
            </a:ln>
          </a:bottom>
          <a:insideH>
            <a:ln w="25400" cap="rnd">
              <a:solidFill>
                <a:srgbClr val="83827D"/>
              </a:solidFill>
              <a:custDash>
                <a:ds d="100000" sp="200000"/>
              </a:custDash>
              <a:miter lim="400000"/>
            </a:ln>
          </a:insideH>
          <a:insideV>
            <a:ln w="25400" cap="rnd">
              <a:solidFill>
                <a:srgbClr val="83827D"/>
              </a:solidFill>
              <a:custDash>
                <a:ds d="100000" sp="200000"/>
              </a:custDash>
              <a:miter lim="400000"/>
            </a:ln>
          </a:insideV>
        </a:tcBdr>
        <a:fill>
          <a:noFill/>
        </a:fill>
      </a:tcStyle>
    </a:wholeTbl>
    <a:band2H>
      <a:tcTxStyle b="def" i="def"/>
      <a:tcStyle>
        <a:tcBdr/>
        <a:fill>
          <a:solidFill>
            <a:srgbClr val="91908C">
              <a:alpha val="15000"/>
            </a:srgbClr>
          </a:solidFill>
        </a:fill>
      </a:tcStyle>
    </a:band2H>
    <a:firstCol>
      <a:tcTxStyle b="off" i="off">
        <a:font>
          <a:latin typeface="Helvetica Neue"/>
          <a:ea typeface="Helvetica Neue"/>
          <a:cs typeface="Helvetica Neue"/>
        </a:font>
        <a:srgbClr val="818181"/>
      </a:tcTxStyle>
      <a:tcStyle>
        <a:tcBdr>
          <a:left>
            <a:ln w="12700" cap="flat">
              <a:noFill/>
              <a:miter lim="400000"/>
            </a:ln>
          </a:left>
          <a:right>
            <a:ln w="25400" cap="flat">
              <a:solidFill>
                <a:srgbClr val="83827D"/>
              </a:solidFill>
              <a:prstDash val="solid"/>
              <a:miter lim="400000"/>
            </a:ln>
          </a:right>
          <a:top>
            <a:ln w="25400" cap="rnd">
              <a:solidFill>
                <a:srgbClr val="83827D"/>
              </a:solidFill>
              <a:custDash>
                <a:ds d="100000" sp="200000"/>
              </a:custDash>
              <a:miter lim="400000"/>
            </a:ln>
          </a:top>
          <a:bottom>
            <a:ln w="25400" cap="rnd">
              <a:solidFill>
                <a:srgbClr val="83827D"/>
              </a:solidFill>
              <a:custDash>
                <a:ds d="100000" sp="200000"/>
              </a:custDash>
              <a:miter lim="400000"/>
            </a:ln>
          </a:bottom>
          <a:insideH>
            <a:ln w="25400" cap="rnd">
              <a:solidFill>
                <a:srgbClr val="83827D"/>
              </a:solidFill>
              <a:custDash>
                <a:ds d="100000" sp="200000"/>
              </a:custDash>
              <a:miter lim="400000"/>
            </a:ln>
          </a:insideH>
          <a:insideV>
            <a:ln w="25400" cap="flat">
              <a:solidFill>
                <a:srgbClr val="83827D"/>
              </a:solidFill>
              <a:prstDash val="solid"/>
              <a:miter lim="400000"/>
            </a:ln>
          </a:insideV>
        </a:tcBdr>
        <a:fill>
          <a:noFill/>
        </a:fill>
      </a:tcStyle>
    </a:firstCol>
    <a:lastRow>
      <a:tcTxStyle b="off" i="off">
        <a:font>
          <a:latin typeface="Helvetica Neue"/>
          <a:ea typeface="Helvetica Neue"/>
          <a:cs typeface="Helvetica Neue"/>
        </a:font>
        <a:srgbClr val="818181"/>
      </a:tcTxStyle>
      <a:tcStyle>
        <a:tcBdr>
          <a:left>
            <a:ln w="25400" cap="rnd">
              <a:solidFill>
                <a:srgbClr val="83827D"/>
              </a:solidFill>
              <a:custDash>
                <a:ds d="100000" sp="200000"/>
              </a:custDash>
              <a:miter lim="400000"/>
            </a:ln>
          </a:left>
          <a:right>
            <a:ln w="25400" cap="rnd">
              <a:solidFill>
                <a:srgbClr val="83827D"/>
              </a:solidFill>
              <a:custDash>
                <a:ds d="100000" sp="200000"/>
              </a:custDash>
              <a:miter lim="400000"/>
            </a:ln>
          </a:right>
          <a:top>
            <a:ln w="25400" cap="flat">
              <a:solidFill>
                <a:srgbClr val="83827D"/>
              </a:solidFill>
              <a:prstDash val="solid"/>
              <a:miter lim="400000"/>
            </a:ln>
          </a:top>
          <a:bottom>
            <a:ln w="12700" cap="flat">
              <a:noFill/>
              <a:miter lim="400000"/>
            </a:ln>
          </a:bottom>
          <a:insideH>
            <a:ln w="12700" cap="flat">
              <a:noFill/>
              <a:miter lim="400000"/>
            </a:ln>
          </a:insideH>
          <a:insideV>
            <a:ln w="25400" cap="rnd">
              <a:solidFill>
                <a:srgbClr val="83827D"/>
              </a:solidFill>
              <a:custDash>
                <a:ds d="100000" sp="200000"/>
              </a:custDash>
              <a:miter lim="400000"/>
            </a:ln>
          </a:insideV>
        </a:tcBdr>
        <a:fill>
          <a:noFill/>
        </a:fill>
      </a:tcStyle>
    </a:lastRow>
    <a:firstRow>
      <a:tcTxStyle b="off" i="off">
        <a:font>
          <a:latin typeface="Helvetica Neue"/>
          <a:ea typeface="Helvetica Neue"/>
          <a:cs typeface="Helvetica Neue"/>
        </a:font>
        <a:srgbClr val="818181"/>
      </a:tcTxStyle>
      <a:tcStyle>
        <a:tcBdr>
          <a:left>
            <a:ln w="25400" cap="rnd">
              <a:solidFill>
                <a:srgbClr val="83827D"/>
              </a:solidFill>
              <a:custDash>
                <a:ds d="100000" sp="200000"/>
              </a:custDash>
              <a:miter lim="400000"/>
            </a:ln>
          </a:left>
          <a:right>
            <a:ln w="25400" cap="rnd">
              <a:solidFill>
                <a:srgbClr val="83827D"/>
              </a:solidFill>
              <a:custDash>
                <a:ds d="100000" sp="200000"/>
              </a:custDash>
              <a:miter lim="400000"/>
            </a:ln>
          </a:right>
          <a:top>
            <a:ln w="12700" cap="flat">
              <a:noFill/>
              <a:miter lim="400000"/>
            </a:ln>
          </a:top>
          <a:bottom>
            <a:ln w="25400" cap="flat">
              <a:solidFill>
                <a:srgbClr val="83827D"/>
              </a:solidFill>
              <a:prstDash val="solid"/>
              <a:miter lim="400000"/>
            </a:ln>
          </a:bottom>
          <a:insideH>
            <a:ln w="12700" cap="flat">
              <a:noFill/>
              <a:miter lim="400000"/>
            </a:ln>
          </a:insideH>
          <a:insideV>
            <a:ln w="25400" cap="rnd">
              <a:solidFill>
                <a:srgbClr val="83827D"/>
              </a:solidFill>
              <a:custDash>
                <a:ds d="1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1.tif>
</file>

<file path=ppt/media/image2.jpeg>
</file>

<file path=ppt/media/image2.png>
</file>

<file path=ppt/media/image3.jpeg>
</file>

<file path=ppt/media/image4.jpeg>
</file>

<file path=ppt/media/image5.jpeg>
</file>

<file path=ppt/media/image6.jpeg>
</file>

<file path=ppt/media/image7.jpe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p:nvPr>
            <p:ph type="sldImg"/>
          </p:nvPr>
        </p:nvSpPr>
        <p:spPr>
          <a:xfrm>
            <a:off x="1143000" y="685800"/>
            <a:ext cx="4572000" cy="3429000"/>
          </a:xfrm>
          <a:prstGeom prst="rect">
            <a:avLst/>
          </a:prstGeom>
        </p:spPr>
        <p:txBody>
          <a:bodyPr/>
          <a:lstStyle/>
          <a:p>
            <a:pPr/>
          </a:p>
        </p:txBody>
      </p:sp>
      <p:sp>
        <p:nvSpPr>
          <p:cNvPr id="165" name="Shape 16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大標題文字"/>
          <p:cNvSpPr txBox="1"/>
          <p:nvPr>
            <p:ph type="title"/>
          </p:nvPr>
        </p:nvSpPr>
        <p:spPr>
          <a:xfrm>
            <a:off x="1422400" y="5245100"/>
            <a:ext cx="10541000" cy="2628900"/>
          </a:xfrm>
          <a:prstGeom prst="rect">
            <a:avLst/>
          </a:prstGeom>
        </p:spPr>
        <p:txBody>
          <a:bodyPr anchor="b"/>
          <a:lstStyle>
            <a:lvl1pPr>
              <a:defRPr cap="all">
                <a:solidFill>
                  <a:srgbClr val="DEDEDE"/>
                </a:solidFill>
                <a:latin typeface="+mj-lt"/>
                <a:ea typeface="+mj-ea"/>
                <a:cs typeface="+mj-cs"/>
                <a:sym typeface="Helvetica Neue Bold Condensed"/>
              </a:defRPr>
            </a:lvl1pPr>
          </a:lstStyle>
          <a:p>
            <a:pPr/>
            <a:r>
              <a:t>大標題文字</a:t>
            </a:r>
          </a:p>
        </p:txBody>
      </p:sp>
      <p:sp>
        <p:nvSpPr>
          <p:cNvPr id="13" name="內文層級一…"/>
          <p:cNvSpPr txBox="1"/>
          <p:nvPr>
            <p:ph type="body" sz="quarter" idx="1"/>
          </p:nvPr>
        </p:nvSpPr>
        <p:spPr>
          <a:xfrm>
            <a:off x="1422400" y="7861300"/>
            <a:ext cx="10541000" cy="1371600"/>
          </a:xfrm>
          <a:prstGeom prst="rect">
            <a:avLst/>
          </a:prstGeom>
        </p:spPr>
        <p:txBody>
          <a:bodyPr anchor="t"/>
          <a:lstStyle>
            <a:lvl1pPr marL="0" indent="0">
              <a:spcBef>
                <a:spcPts val="0"/>
              </a:spcBef>
              <a:buSzTx/>
              <a:buNone/>
              <a:defRPr cap="all">
                <a:solidFill>
                  <a:srgbClr val="558AAB"/>
                </a:solidFill>
                <a:latin typeface="+mj-lt"/>
                <a:ea typeface="+mj-ea"/>
                <a:cs typeface="+mj-cs"/>
                <a:sym typeface="Helvetica Neue Bold Condensed"/>
              </a:defRPr>
            </a:lvl1pPr>
            <a:lvl2pPr marL="0" indent="228600">
              <a:spcBef>
                <a:spcPts val="0"/>
              </a:spcBef>
              <a:buSzTx/>
              <a:buNone/>
              <a:defRPr cap="all">
                <a:solidFill>
                  <a:srgbClr val="558AAB"/>
                </a:solidFill>
                <a:latin typeface="+mj-lt"/>
                <a:ea typeface="+mj-ea"/>
                <a:cs typeface="+mj-cs"/>
                <a:sym typeface="Helvetica Neue Bold Condensed"/>
              </a:defRPr>
            </a:lvl2pPr>
            <a:lvl3pPr marL="0" indent="457200">
              <a:spcBef>
                <a:spcPts val="0"/>
              </a:spcBef>
              <a:buSzTx/>
              <a:buNone/>
              <a:defRPr cap="all">
                <a:solidFill>
                  <a:srgbClr val="558AAB"/>
                </a:solidFill>
                <a:latin typeface="+mj-lt"/>
                <a:ea typeface="+mj-ea"/>
                <a:cs typeface="+mj-cs"/>
                <a:sym typeface="Helvetica Neue Bold Condensed"/>
              </a:defRPr>
            </a:lvl3pPr>
            <a:lvl4pPr marL="0" indent="685800">
              <a:spcBef>
                <a:spcPts val="0"/>
              </a:spcBef>
              <a:buSzTx/>
              <a:buNone/>
              <a:defRPr cap="all">
                <a:solidFill>
                  <a:srgbClr val="558AAB"/>
                </a:solidFill>
                <a:latin typeface="+mj-lt"/>
                <a:ea typeface="+mj-ea"/>
                <a:cs typeface="+mj-cs"/>
                <a:sym typeface="Helvetica Neue Bold Condensed"/>
              </a:defRPr>
            </a:lvl4pPr>
            <a:lvl5pPr marL="0" indent="914400">
              <a:spcBef>
                <a:spcPts val="0"/>
              </a:spcBef>
              <a:buSzTx/>
              <a:buNone/>
              <a:defRPr cap="all">
                <a:solidFill>
                  <a:srgbClr val="558AAB"/>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14" name="幻燈片編號"/>
          <p:cNvSpPr txBox="1"/>
          <p:nvPr>
            <p:ph type="sldNum" sz="quarter" idx="2"/>
          </p:nvPr>
        </p:nvSpPr>
        <p:spPr>
          <a:xfrm>
            <a:off x="6349999" y="9474200"/>
            <a:ext cx="312015" cy="299822"/>
          </a:xfrm>
          <a:prstGeom prst="rect">
            <a:avLst/>
          </a:prstGeom>
        </p:spPr>
        <p:txBody>
          <a:bodyPr anchor="t"/>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線條"/>
          <p:cNvSpPr/>
          <p:nvPr/>
        </p:nvSpPr>
        <p:spPr>
          <a:xfrm>
            <a:off x="278468" y="8356600"/>
            <a:ext cx="12459504"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16" name="矩形"/>
          <p:cNvSpPr/>
          <p:nvPr/>
        </p:nvSpPr>
        <p:spPr>
          <a:xfrm>
            <a:off x="279400" y="279400"/>
            <a:ext cx="12446000" cy="9220200"/>
          </a:xfrm>
          <a:prstGeom prst="rect">
            <a:avLst/>
          </a:prstGeom>
          <a:ln w="25400">
            <a:solidFill>
              <a:srgbClr val="83827D"/>
            </a:solidFill>
            <a:miter lim="400000"/>
          </a:ln>
        </p:spPr>
        <p:txBody>
          <a:bodyPr lIns="50800" tIns="50800" rIns="50800" bIns="50800" anchor="ctr"/>
          <a:lstStyle/>
          <a:p>
            <a:pPr/>
          </a:p>
        </p:txBody>
      </p:sp>
      <p:sp>
        <p:nvSpPr>
          <p:cNvPr id="117" name="影像"/>
          <p:cNvSpPr/>
          <p:nvPr>
            <p:ph type="pic" sz="quarter" idx="13"/>
          </p:nvPr>
        </p:nvSpPr>
        <p:spPr>
          <a:xfrm>
            <a:off x="8597900" y="4356100"/>
            <a:ext cx="4038600" cy="3911600"/>
          </a:xfrm>
          <a:prstGeom prst="rect">
            <a:avLst/>
          </a:prstGeom>
        </p:spPr>
        <p:txBody>
          <a:bodyPr lIns="91439" tIns="45719" rIns="91439" bIns="45719" anchor="t">
            <a:noAutofit/>
          </a:bodyPr>
          <a:lstStyle/>
          <a:p>
            <a:pPr/>
          </a:p>
        </p:txBody>
      </p:sp>
      <p:sp>
        <p:nvSpPr>
          <p:cNvPr id="118" name="影像"/>
          <p:cNvSpPr/>
          <p:nvPr>
            <p:ph type="pic" idx="14"/>
          </p:nvPr>
        </p:nvSpPr>
        <p:spPr>
          <a:xfrm>
            <a:off x="368899" y="368300"/>
            <a:ext cx="8140701" cy="7899400"/>
          </a:xfrm>
          <a:prstGeom prst="rect">
            <a:avLst/>
          </a:prstGeom>
        </p:spPr>
        <p:txBody>
          <a:bodyPr lIns="91439" tIns="45719" rIns="91439" bIns="45719" anchor="t">
            <a:noAutofit/>
          </a:bodyPr>
          <a:lstStyle/>
          <a:p>
            <a:pPr/>
          </a:p>
        </p:txBody>
      </p:sp>
      <p:sp>
        <p:nvSpPr>
          <p:cNvPr id="119" name="影像"/>
          <p:cNvSpPr/>
          <p:nvPr>
            <p:ph type="pic" sz="quarter" idx="15"/>
          </p:nvPr>
        </p:nvSpPr>
        <p:spPr>
          <a:xfrm>
            <a:off x="8597900" y="368300"/>
            <a:ext cx="4038600" cy="3911600"/>
          </a:xfrm>
          <a:prstGeom prst="rect">
            <a:avLst/>
          </a:prstGeom>
        </p:spPr>
        <p:txBody>
          <a:bodyPr lIns="91439" tIns="45719" rIns="91439" bIns="45719" anchor="t">
            <a:noAutofit/>
          </a:bodyPr>
          <a:lstStyle/>
          <a:p>
            <a:pPr/>
          </a:p>
        </p:txBody>
      </p:sp>
      <p:sp>
        <p:nvSpPr>
          <p:cNvPr id="120" name="大標題文字"/>
          <p:cNvSpPr txBox="1"/>
          <p:nvPr>
            <p:ph type="title"/>
          </p:nvPr>
        </p:nvSpPr>
        <p:spPr>
          <a:xfrm>
            <a:off x="368300" y="8369300"/>
            <a:ext cx="12268200" cy="660400"/>
          </a:xfrm>
          <a:prstGeom prst="rect">
            <a:avLst/>
          </a:prstGeom>
        </p:spPr>
        <p:txBody>
          <a:bodyPr anchor="b"/>
          <a:lstStyle>
            <a:lvl1pPr>
              <a:lnSpc>
                <a:spcPct val="150000"/>
              </a:lnSpc>
              <a:defRPr cap="all" sz="4200">
                <a:solidFill>
                  <a:srgbClr val="DEDEDE"/>
                </a:solidFill>
                <a:latin typeface="+mj-lt"/>
                <a:ea typeface="+mj-ea"/>
                <a:cs typeface="+mj-cs"/>
                <a:sym typeface="Helvetica Neue Bold Condensed"/>
              </a:defRPr>
            </a:lvl1pPr>
          </a:lstStyle>
          <a:p>
            <a:pPr/>
            <a:r>
              <a:t>大標題文字</a:t>
            </a:r>
          </a:p>
        </p:txBody>
      </p:sp>
      <p:sp>
        <p:nvSpPr>
          <p:cNvPr id="121" name="內文層級一…"/>
          <p:cNvSpPr txBox="1"/>
          <p:nvPr>
            <p:ph type="body" sz="quarter" idx="1"/>
          </p:nvPr>
        </p:nvSpPr>
        <p:spPr>
          <a:xfrm>
            <a:off x="368300" y="9017000"/>
            <a:ext cx="12268200" cy="431800"/>
          </a:xfrm>
          <a:prstGeom prst="rect">
            <a:avLst/>
          </a:prstGeom>
        </p:spPr>
        <p:txBody>
          <a:bodyPr anchor="t"/>
          <a:lstStyle>
            <a:lvl1pPr marL="0" indent="0">
              <a:spcBef>
                <a:spcPts val="0"/>
              </a:spcBef>
              <a:buSzTx/>
              <a:buNone/>
              <a:defRPr cap="all" sz="2400">
                <a:solidFill>
                  <a:srgbClr val="558AAB"/>
                </a:solidFill>
                <a:latin typeface="+mj-lt"/>
                <a:ea typeface="+mj-ea"/>
                <a:cs typeface="+mj-cs"/>
                <a:sym typeface="Helvetica Neue Bold Condensed"/>
              </a:defRPr>
            </a:lvl1pPr>
            <a:lvl2pPr marL="0" indent="228600">
              <a:spcBef>
                <a:spcPts val="0"/>
              </a:spcBef>
              <a:buSzTx/>
              <a:buNone/>
              <a:defRPr cap="all" sz="2400">
                <a:solidFill>
                  <a:srgbClr val="558AAB"/>
                </a:solidFill>
                <a:latin typeface="+mj-lt"/>
                <a:ea typeface="+mj-ea"/>
                <a:cs typeface="+mj-cs"/>
                <a:sym typeface="Helvetica Neue Bold Condensed"/>
              </a:defRPr>
            </a:lvl2pPr>
            <a:lvl3pPr marL="0" indent="457200">
              <a:spcBef>
                <a:spcPts val="0"/>
              </a:spcBef>
              <a:buSzTx/>
              <a:buNone/>
              <a:defRPr cap="all" sz="2400">
                <a:solidFill>
                  <a:srgbClr val="558AAB"/>
                </a:solidFill>
                <a:latin typeface="+mj-lt"/>
                <a:ea typeface="+mj-ea"/>
                <a:cs typeface="+mj-cs"/>
                <a:sym typeface="Helvetica Neue Bold Condensed"/>
              </a:defRPr>
            </a:lvl3pPr>
            <a:lvl4pPr marL="0" indent="685800">
              <a:spcBef>
                <a:spcPts val="0"/>
              </a:spcBef>
              <a:buSzTx/>
              <a:buNone/>
              <a:defRPr cap="all" sz="2400">
                <a:solidFill>
                  <a:srgbClr val="558AAB"/>
                </a:solidFill>
                <a:latin typeface="+mj-lt"/>
                <a:ea typeface="+mj-ea"/>
                <a:cs typeface="+mj-cs"/>
                <a:sym typeface="Helvetica Neue Bold Condensed"/>
              </a:defRPr>
            </a:lvl4pPr>
            <a:lvl5pPr marL="0" indent="914400">
              <a:spcBef>
                <a:spcPts val="0"/>
              </a:spcBef>
              <a:buSzTx/>
              <a:buNone/>
              <a:defRPr cap="all" sz="2400">
                <a:solidFill>
                  <a:srgbClr val="558AAB"/>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122"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 1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9" name="線條"/>
          <p:cNvSpPr/>
          <p:nvPr/>
        </p:nvSpPr>
        <p:spPr>
          <a:xfrm>
            <a:off x="278468" y="8356600"/>
            <a:ext cx="12459504"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30" name="矩形"/>
          <p:cNvSpPr/>
          <p:nvPr/>
        </p:nvSpPr>
        <p:spPr>
          <a:xfrm>
            <a:off x="279400" y="279400"/>
            <a:ext cx="12446000" cy="9220200"/>
          </a:xfrm>
          <a:prstGeom prst="rect">
            <a:avLst/>
          </a:prstGeom>
          <a:ln w="25400">
            <a:solidFill>
              <a:srgbClr val="83827D"/>
            </a:solidFill>
            <a:miter lim="400000"/>
          </a:ln>
        </p:spPr>
        <p:txBody>
          <a:bodyPr lIns="50800" tIns="50800" rIns="50800" bIns="50800" anchor="ctr"/>
          <a:lstStyle/>
          <a:p>
            <a:pPr/>
          </a:p>
        </p:txBody>
      </p:sp>
      <p:sp>
        <p:nvSpPr>
          <p:cNvPr id="131" name="影像"/>
          <p:cNvSpPr/>
          <p:nvPr>
            <p:ph type="pic" idx="13"/>
          </p:nvPr>
        </p:nvSpPr>
        <p:spPr>
          <a:xfrm>
            <a:off x="368899" y="368300"/>
            <a:ext cx="12268201" cy="7899400"/>
          </a:xfrm>
          <a:prstGeom prst="rect">
            <a:avLst/>
          </a:prstGeom>
        </p:spPr>
        <p:txBody>
          <a:bodyPr lIns="91439" tIns="45719" rIns="91439" bIns="45719" anchor="t">
            <a:noAutofit/>
          </a:bodyPr>
          <a:lstStyle/>
          <a:p>
            <a:pPr/>
          </a:p>
        </p:txBody>
      </p:sp>
      <p:sp>
        <p:nvSpPr>
          <p:cNvPr id="132" name="大標題文字"/>
          <p:cNvSpPr txBox="1"/>
          <p:nvPr>
            <p:ph type="title"/>
          </p:nvPr>
        </p:nvSpPr>
        <p:spPr>
          <a:xfrm>
            <a:off x="368300" y="8369300"/>
            <a:ext cx="12268200" cy="660400"/>
          </a:xfrm>
          <a:prstGeom prst="rect">
            <a:avLst/>
          </a:prstGeom>
        </p:spPr>
        <p:txBody>
          <a:bodyPr anchor="b"/>
          <a:lstStyle>
            <a:lvl1pPr>
              <a:lnSpc>
                <a:spcPct val="150000"/>
              </a:lnSpc>
              <a:defRPr cap="all" sz="4200">
                <a:solidFill>
                  <a:srgbClr val="DEDEDE"/>
                </a:solidFill>
                <a:latin typeface="+mj-lt"/>
                <a:ea typeface="+mj-ea"/>
                <a:cs typeface="+mj-cs"/>
                <a:sym typeface="Helvetica Neue Bold Condensed"/>
              </a:defRPr>
            </a:lvl1pPr>
          </a:lstStyle>
          <a:p>
            <a:pPr/>
            <a:r>
              <a:t>大標題文字</a:t>
            </a:r>
          </a:p>
        </p:txBody>
      </p:sp>
      <p:sp>
        <p:nvSpPr>
          <p:cNvPr id="133" name="內文層級一…"/>
          <p:cNvSpPr txBox="1"/>
          <p:nvPr>
            <p:ph type="body" sz="quarter" idx="1"/>
          </p:nvPr>
        </p:nvSpPr>
        <p:spPr>
          <a:xfrm>
            <a:off x="368300" y="9017000"/>
            <a:ext cx="12268200" cy="431800"/>
          </a:xfrm>
          <a:prstGeom prst="rect">
            <a:avLst/>
          </a:prstGeom>
        </p:spPr>
        <p:txBody>
          <a:bodyPr anchor="t"/>
          <a:lstStyle>
            <a:lvl1pPr marL="0" indent="0">
              <a:spcBef>
                <a:spcPts val="0"/>
              </a:spcBef>
              <a:buSzTx/>
              <a:buNone/>
              <a:defRPr cap="all" sz="2400">
                <a:solidFill>
                  <a:srgbClr val="558AAB"/>
                </a:solidFill>
                <a:latin typeface="+mj-lt"/>
                <a:ea typeface="+mj-ea"/>
                <a:cs typeface="+mj-cs"/>
                <a:sym typeface="Helvetica Neue Bold Condensed"/>
              </a:defRPr>
            </a:lvl1pPr>
            <a:lvl2pPr marL="0" indent="228600">
              <a:spcBef>
                <a:spcPts val="0"/>
              </a:spcBef>
              <a:buSzTx/>
              <a:buNone/>
              <a:defRPr cap="all" sz="2400">
                <a:solidFill>
                  <a:srgbClr val="558AAB"/>
                </a:solidFill>
                <a:latin typeface="+mj-lt"/>
                <a:ea typeface="+mj-ea"/>
                <a:cs typeface="+mj-cs"/>
                <a:sym typeface="Helvetica Neue Bold Condensed"/>
              </a:defRPr>
            </a:lvl2pPr>
            <a:lvl3pPr marL="0" indent="457200">
              <a:spcBef>
                <a:spcPts val="0"/>
              </a:spcBef>
              <a:buSzTx/>
              <a:buNone/>
              <a:defRPr cap="all" sz="2400">
                <a:solidFill>
                  <a:srgbClr val="558AAB"/>
                </a:solidFill>
                <a:latin typeface="+mj-lt"/>
                <a:ea typeface="+mj-ea"/>
                <a:cs typeface="+mj-cs"/>
                <a:sym typeface="Helvetica Neue Bold Condensed"/>
              </a:defRPr>
            </a:lvl3pPr>
            <a:lvl4pPr marL="0" indent="685800">
              <a:spcBef>
                <a:spcPts val="0"/>
              </a:spcBef>
              <a:buSzTx/>
              <a:buNone/>
              <a:defRPr cap="all" sz="2400">
                <a:solidFill>
                  <a:srgbClr val="558AAB"/>
                </a:solidFill>
                <a:latin typeface="+mj-lt"/>
                <a:ea typeface="+mj-ea"/>
                <a:cs typeface="+mj-cs"/>
                <a:sym typeface="Helvetica Neue Bold Condensed"/>
              </a:defRPr>
            </a:lvl4pPr>
            <a:lvl5pPr marL="0" indent="914400">
              <a:spcBef>
                <a:spcPts val="0"/>
              </a:spcBef>
              <a:buSzTx/>
              <a:buNone/>
              <a:defRPr cap="all" sz="2400">
                <a:solidFill>
                  <a:srgbClr val="558AAB"/>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134"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141" name="“Type a quote here.”"/>
          <p:cNvSpPr txBox="1"/>
          <p:nvPr>
            <p:ph type="body" sz="quarter" idx="13"/>
          </p:nvPr>
        </p:nvSpPr>
        <p:spPr>
          <a:xfrm>
            <a:off x="1270000" y="4292600"/>
            <a:ext cx="10464800" cy="635000"/>
          </a:xfrm>
          <a:prstGeom prst="rect">
            <a:avLst/>
          </a:prstGeom>
        </p:spPr>
        <p:txBody>
          <a:bodyPr>
            <a:spAutoFit/>
          </a:bodyPr>
          <a:lstStyle>
            <a:lvl1pPr marL="0" indent="0" algn="ctr">
              <a:spcBef>
                <a:spcPts val="2400"/>
              </a:spcBef>
              <a:buSzTx/>
              <a:buNone/>
            </a:lvl1pPr>
          </a:lstStyle>
          <a:p>
            <a:pPr/>
            <a:r>
              <a:t>“Type a quote here.”</a:t>
            </a:r>
          </a:p>
        </p:txBody>
      </p:sp>
      <p:sp>
        <p:nvSpPr>
          <p:cNvPr id="142" name="–Johnny Appleseed"/>
          <p:cNvSpPr txBox="1"/>
          <p:nvPr>
            <p:ph type="body" sz="quarter" idx="14"/>
          </p:nvPr>
        </p:nvSpPr>
        <p:spPr>
          <a:xfrm>
            <a:off x="1270000" y="6362700"/>
            <a:ext cx="10464800" cy="523444"/>
          </a:xfrm>
          <a:prstGeom prst="rect">
            <a:avLst/>
          </a:prstGeom>
        </p:spPr>
        <p:txBody>
          <a:bodyPr anchor="t">
            <a:spAutoFit/>
          </a:bodyPr>
          <a:lstStyle>
            <a:lvl1pPr marL="0" indent="0" algn="ctr">
              <a:spcBef>
                <a:spcPts val="2400"/>
              </a:spcBef>
              <a:buSzTx/>
              <a:buNone/>
              <a:defRPr i="1" sz="2800"/>
            </a:lvl1pPr>
          </a:lstStyle>
          <a:p>
            <a:pPr/>
            <a:r>
              <a:t>–Johnny Appleseed</a:t>
            </a:r>
          </a:p>
        </p:txBody>
      </p:sp>
      <p:sp>
        <p:nvSpPr>
          <p:cNvPr id="143"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50" name="影像"/>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51"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58"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 name="線條"/>
          <p:cNvSpPr/>
          <p:nvPr/>
        </p:nvSpPr>
        <p:spPr>
          <a:xfrm>
            <a:off x="278468" y="8915400"/>
            <a:ext cx="12446932"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2" name="線條"/>
          <p:cNvSpPr/>
          <p:nvPr/>
        </p:nvSpPr>
        <p:spPr>
          <a:xfrm>
            <a:off x="5256995" y="8902700"/>
            <a:ext cx="1" cy="592215"/>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3" name="線條"/>
          <p:cNvSpPr/>
          <p:nvPr/>
        </p:nvSpPr>
        <p:spPr>
          <a:xfrm>
            <a:off x="278468" y="7188200"/>
            <a:ext cx="12446932"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24" name="矩形"/>
          <p:cNvSpPr/>
          <p:nvPr/>
        </p:nvSpPr>
        <p:spPr>
          <a:xfrm>
            <a:off x="279400" y="279400"/>
            <a:ext cx="12446000" cy="9220200"/>
          </a:xfrm>
          <a:prstGeom prst="rect">
            <a:avLst/>
          </a:prstGeom>
          <a:ln w="25400">
            <a:solidFill>
              <a:srgbClr val="83827D"/>
            </a:solidFill>
            <a:miter lim="400000"/>
          </a:ln>
        </p:spPr>
        <p:txBody>
          <a:bodyPr lIns="50800" tIns="50800" rIns="50800" bIns="50800" anchor="ctr"/>
          <a:lstStyle/>
          <a:p>
            <a:pPr/>
          </a:p>
        </p:txBody>
      </p:sp>
      <p:sp>
        <p:nvSpPr>
          <p:cNvPr id="25" name="NAME"/>
          <p:cNvSpPr txBox="1"/>
          <p:nvPr>
            <p:ph type="body" sz="quarter" idx="13"/>
          </p:nvPr>
        </p:nvSpPr>
        <p:spPr>
          <a:xfrm>
            <a:off x="6359707" y="8877300"/>
            <a:ext cx="1189179" cy="647700"/>
          </a:xfrm>
          <a:prstGeom prst="rect">
            <a:avLst/>
          </a:prstGeom>
        </p:spPr>
        <p:txBody>
          <a:bodyPr wrap="none">
            <a:spAutoFit/>
          </a:bodyPr>
          <a:lstStyle>
            <a:lvl1pPr marL="0" indent="0">
              <a:spcBef>
                <a:spcPts val="0"/>
              </a:spcBef>
              <a:buSzTx/>
              <a:buNone/>
              <a:defRPr cap="all">
                <a:solidFill>
                  <a:srgbClr val="558AAB"/>
                </a:solidFill>
                <a:latin typeface="+mj-lt"/>
                <a:ea typeface="+mj-ea"/>
                <a:cs typeface="+mj-cs"/>
                <a:sym typeface="Helvetica Neue Bold Condensed"/>
              </a:defRPr>
            </a:lvl1pPr>
          </a:lstStyle>
          <a:p>
            <a:pPr/>
            <a:r>
              <a:t>NAME</a:t>
            </a:r>
          </a:p>
        </p:txBody>
      </p:sp>
      <p:sp>
        <p:nvSpPr>
          <p:cNvPr id="26" name="PROJECT"/>
          <p:cNvSpPr txBox="1"/>
          <p:nvPr>
            <p:ph type="body" sz="quarter" idx="14"/>
          </p:nvPr>
        </p:nvSpPr>
        <p:spPr>
          <a:xfrm>
            <a:off x="339854" y="7197750"/>
            <a:ext cx="935432"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PROJECT</a:t>
            </a:r>
          </a:p>
        </p:txBody>
      </p:sp>
      <p:sp>
        <p:nvSpPr>
          <p:cNvPr id="27" name="DATE"/>
          <p:cNvSpPr txBox="1"/>
          <p:nvPr>
            <p:ph type="body" sz="quarter" idx="15"/>
          </p:nvPr>
        </p:nvSpPr>
        <p:spPr>
          <a:xfrm>
            <a:off x="339905" y="8912250"/>
            <a:ext cx="579730"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DATE</a:t>
            </a:r>
          </a:p>
        </p:txBody>
      </p:sp>
      <p:sp>
        <p:nvSpPr>
          <p:cNvPr id="28" name="Client"/>
          <p:cNvSpPr txBox="1"/>
          <p:nvPr>
            <p:ph type="body" sz="quarter" idx="16"/>
          </p:nvPr>
        </p:nvSpPr>
        <p:spPr>
          <a:xfrm>
            <a:off x="5318302" y="8912250"/>
            <a:ext cx="752781"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Client</a:t>
            </a:r>
          </a:p>
        </p:txBody>
      </p:sp>
      <p:sp>
        <p:nvSpPr>
          <p:cNvPr id="29" name="DATE"/>
          <p:cNvSpPr txBox="1"/>
          <p:nvPr>
            <p:ph type="body" sz="quarter" idx="17"/>
          </p:nvPr>
        </p:nvSpPr>
        <p:spPr>
          <a:xfrm>
            <a:off x="1422400" y="8877300"/>
            <a:ext cx="1045160" cy="647700"/>
          </a:xfrm>
          <a:prstGeom prst="rect">
            <a:avLst/>
          </a:prstGeom>
        </p:spPr>
        <p:txBody>
          <a:bodyPr wrap="none">
            <a:spAutoFit/>
          </a:bodyPr>
          <a:lstStyle>
            <a:lvl1pPr marL="0" indent="0">
              <a:spcBef>
                <a:spcPts val="0"/>
              </a:spcBef>
              <a:buSzTx/>
              <a:buNone/>
              <a:defRPr cap="all">
                <a:solidFill>
                  <a:srgbClr val="558AAB"/>
                </a:solidFill>
                <a:latin typeface="+mj-lt"/>
                <a:ea typeface="+mj-ea"/>
                <a:cs typeface="+mj-cs"/>
                <a:sym typeface="Helvetica Neue Bold Condensed"/>
              </a:defRPr>
            </a:lvl1pPr>
          </a:lstStyle>
          <a:p>
            <a:pPr/>
            <a:r>
              <a:t>DATE</a:t>
            </a:r>
          </a:p>
        </p:txBody>
      </p:sp>
      <p:sp>
        <p:nvSpPr>
          <p:cNvPr id="30" name="影像"/>
          <p:cNvSpPr/>
          <p:nvPr>
            <p:ph type="pic" idx="18"/>
          </p:nvPr>
        </p:nvSpPr>
        <p:spPr>
          <a:xfrm>
            <a:off x="368300" y="355600"/>
            <a:ext cx="12268200" cy="6731000"/>
          </a:xfrm>
          <a:prstGeom prst="rect">
            <a:avLst/>
          </a:prstGeom>
        </p:spPr>
        <p:txBody>
          <a:bodyPr lIns="91439" tIns="45719" rIns="91439" bIns="45719" anchor="t">
            <a:noAutofit/>
          </a:bodyPr>
          <a:lstStyle/>
          <a:p>
            <a:pPr/>
          </a:p>
        </p:txBody>
      </p:sp>
      <p:sp>
        <p:nvSpPr>
          <p:cNvPr id="31" name="大標題文字"/>
          <p:cNvSpPr txBox="1"/>
          <p:nvPr>
            <p:ph type="title"/>
          </p:nvPr>
        </p:nvSpPr>
        <p:spPr>
          <a:xfrm>
            <a:off x="1422400" y="7099300"/>
            <a:ext cx="10845800" cy="1028700"/>
          </a:xfrm>
          <a:prstGeom prst="rect">
            <a:avLst/>
          </a:prstGeom>
        </p:spPr>
        <p:txBody>
          <a:bodyPr anchor="b"/>
          <a:lstStyle>
            <a:lvl1pPr>
              <a:defRPr cap="all">
                <a:solidFill>
                  <a:srgbClr val="DEDEDE"/>
                </a:solidFill>
                <a:latin typeface="+mj-lt"/>
                <a:ea typeface="+mj-ea"/>
                <a:cs typeface="+mj-cs"/>
                <a:sym typeface="Helvetica Neue Bold Condensed"/>
              </a:defRPr>
            </a:lvl1pPr>
          </a:lstStyle>
          <a:p>
            <a:pPr/>
            <a:r>
              <a:t>大標題文字</a:t>
            </a:r>
          </a:p>
        </p:txBody>
      </p:sp>
      <p:sp>
        <p:nvSpPr>
          <p:cNvPr id="32" name="內文層級一…"/>
          <p:cNvSpPr txBox="1"/>
          <p:nvPr>
            <p:ph type="body" sz="quarter" idx="1"/>
          </p:nvPr>
        </p:nvSpPr>
        <p:spPr>
          <a:xfrm>
            <a:off x="1422400" y="8115300"/>
            <a:ext cx="10845800" cy="749300"/>
          </a:xfrm>
          <a:prstGeom prst="rect">
            <a:avLst/>
          </a:prstGeom>
        </p:spPr>
        <p:txBody>
          <a:bodyPr anchor="t"/>
          <a:lstStyle>
            <a:lvl1pPr marL="0" indent="0">
              <a:lnSpc>
                <a:spcPct val="150000"/>
              </a:lnSpc>
              <a:spcBef>
                <a:spcPts val="0"/>
              </a:spcBef>
              <a:buSzTx/>
              <a:buNone/>
              <a:defRPr cap="all" sz="4200">
                <a:solidFill>
                  <a:srgbClr val="DEDEDE"/>
                </a:solidFill>
                <a:latin typeface="+mj-lt"/>
                <a:ea typeface="+mj-ea"/>
                <a:cs typeface="+mj-cs"/>
                <a:sym typeface="Helvetica Neue Bold Condensed"/>
              </a:defRPr>
            </a:lvl1pPr>
            <a:lvl2pPr marL="0" indent="228600">
              <a:spcBef>
                <a:spcPts val="0"/>
              </a:spcBef>
              <a:buSzTx/>
              <a:buNone/>
              <a:defRPr cap="all" sz="4500">
                <a:solidFill>
                  <a:srgbClr val="DDDDDE"/>
                </a:solidFill>
                <a:latin typeface="+mj-lt"/>
                <a:ea typeface="+mj-ea"/>
                <a:cs typeface="+mj-cs"/>
                <a:sym typeface="Helvetica Neue Bold Condensed"/>
              </a:defRPr>
            </a:lvl2pPr>
            <a:lvl3pPr marL="0" indent="457200">
              <a:spcBef>
                <a:spcPts val="0"/>
              </a:spcBef>
              <a:buSzTx/>
              <a:buNone/>
              <a:defRPr cap="all" sz="4500">
                <a:solidFill>
                  <a:srgbClr val="DDDDDE"/>
                </a:solidFill>
                <a:latin typeface="+mj-lt"/>
                <a:ea typeface="+mj-ea"/>
                <a:cs typeface="+mj-cs"/>
                <a:sym typeface="Helvetica Neue Bold Condensed"/>
              </a:defRPr>
            </a:lvl3pPr>
            <a:lvl4pPr marL="0" indent="685800">
              <a:spcBef>
                <a:spcPts val="0"/>
              </a:spcBef>
              <a:buSzTx/>
              <a:buNone/>
              <a:defRPr cap="all" sz="4500">
                <a:solidFill>
                  <a:srgbClr val="DDDDDE"/>
                </a:solidFill>
                <a:latin typeface="+mj-lt"/>
                <a:ea typeface="+mj-ea"/>
                <a:cs typeface="+mj-cs"/>
                <a:sym typeface="Helvetica Neue Bold Condensed"/>
              </a:defRPr>
            </a:lvl4pPr>
            <a:lvl5pPr marL="0" indent="914400">
              <a:spcBef>
                <a:spcPts val="0"/>
              </a:spcBef>
              <a:buSzTx/>
              <a:buNone/>
              <a:defRPr cap="all" sz="4500">
                <a:solidFill>
                  <a:srgbClr val="DDDDDE"/>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33"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4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線條"/>
          <p:cNvSpPr/>
          <p:nvPr/>
        </p:nvSpPr>
        <p:spPr>
          <a:xfrm>
            <a:off x="278468" y="8915400"/>
            <a:ext cx="12446932"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1" name="線條"/>
          <p:cNvSpPr/>
          <p:nvPr/>
        </p:nvSpPr>
        <p:spPr>
          <a:xfrm>
            <a:off x="5256995" y="8902700"/>
            <a:ext cx="1" cy="592215"/>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2" name="線條"/>
          <p:cNvSpPr/>
          <p:nvPr/>
        </p:nvSpPr>
        <p:spPr>
          <a:xfrm>
            <a:off x="278468" y="7188200"/>
            <a:ext cx="12446932" cy="2"/>
          </a:xfrm>
          <a:prstGeom prst="line">
            <a:avLst/>
          </a:prstGeom>
          <a:ln w="25400">
            <a:solidFill>
              <a:srgbClr val="83827D"/>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3" name="矩形"/>
          <p:cNvSpPr/>
          <p:nvPr/>
        </p:nvSpPr>
        <p:spPr>
          <a:xfrm>
            <a:off x="279400" y="279400"/>
            <a:ext cx="12446000" cy="9220200"/>
          </a:xfrm>
          <a:prstGeom prst="rect">
            <a:avLst/>
          </a:prstGeom>
          <a:ln w="25400">
            <a:solidFill>
              <a:srgbClr val="83827D"/>
            </a:solidFill>
            <a:miter lim="400000"/>
          </a:ln>
        </p:spPr>
        <p:txBody>
          <a:bodyPr lIns="50800" tIns="50800" rIns="50800" bIns="50800" anchor="ctr"/>
          <a:lstStyle/>
          <a:p>
            <a:pPr/>
          </a:p>
        </p:txBody>
      </p:sp>
      <p:sp>
        <p:nvSpPr>
          <p:cNvPr id="44" name="NAME"/>
          <p:cNvSpPr txBox="1"/>
          <p:nvPr>
            <p:ph type="body" sz="quarter" idx="13"/>
          </p:nvPr>
        </p:nvSpPr>
        <p:spPr>
          <a:xfrm>
            <a:off x="6359707" y="8877300"/>
            <a:ext cx="1189179" cy="647700"/>
          </a:xfrm>
          <a:prstGeom prst="rect">
            <a:avLst/>
          </a:prstGeom>
        </p:spPr>
        <p:txBody>
          <a:bodyPr wrap="none">
            <a:spAutoFit/>
          </a:bodyPr>
          <a:lstStyle>
            <a:lvl1pPr marL="0" indent="0">
              <a:spcBef>
                <a:spcPts val="0"/>
              </a:spcBef>
              <a:buSzTx/>
              <a:buNone/>
              <a:defRPr cap="all">
                <a:solidFill>
                  <a:srgbClr val="558AAB"/>
                </a:solidFill>
                <a:latin typeface="+mj-lt"/>
                <a:ea typeface="+mj-ea"/>
                <a:cs typeface="+mj-cs"/>
                <a:sym typeface="Helvetica Neue Bold Condensed"/>
              </a:defRPr>
            </a:lvl1pPr>
          </a:lstStyle>
          <a:p>
            <a:pPr/>
            <a:r>
              <a:t>NAME</a:t>
            </a:r>
          </a:p>
        </p:txBody>
      </p:sp>
      <p:sp>
        <p:nvSpPr>
          <p:cNvPr id="45" name="PROJECT"/>
          <p:cNvSpPr txBox="1"/>
          <p:nvPr>
            <p:ph type="body" sz="quarter" idx="14"/>
          </p:nvPr>
        </p:nvSpPr>
        <p:spPr>
          <a:xfrm>
            <a:off x="339854" y="7197750"/>
            <a:ext cx="935432"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PROJECT</a:t>
            </a:r>
          </a:p>
        </p:txBody>
      </p:sp>
      <p:sp>
        <p:nvSpPr>
          <p:cNvPr id="46" name="DATE"/>
          <p:cNvSpPr txBox="1"/>
          <p:nvPr>
            <p:ph type="body" sz="quarter" idx="15"/>
          </p:nvPr>
        </p:nvSpPr>
        <p:spPr>
          <a:xfrm>
            <a:off x="339905" y="8912250"/>
            <a:ext cx="579730"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DATE</a:t>
            </a:r>
          </a:p>
        </p:txBody>
      </p:sp>
      <p:sp>
        <p:nvSpPr>
          <p:cNvPr id="47" name="Client"/>
          <p:cNvSpPr txBox="1"/>
          <p:nvPr>
            <p:ph type="body" sz="quarter" idx="16"/>
          </p:nvPr>
        </p:nvSpPr>
        <p:spPr>
          <a:xfrm>
            <a:off x="5318302" y="8912250"/>
            <a:ext cx="752781" cy="374600"/>
          </a:xfrm>
          <a:prstGeom prst="rect">
            <a:avLst/>
          </a:prstGeom>
        </p:spPr>
        <p:txBody>
          <a:bodyPr wrap="none">
            <a:spAutoFit/>
          </a:bodyPr>
          <a:lstStyle>
            <a:lvl1pPr marL="0" indent="0" algn="ctr">
              <a:spcBef>
                <a:spcPts val="0"/>
              </a:spcBef>
              <a:buSzTx/>
              <a:buNone/>
              <a:defRPr cap="all" sz="1800">
                <a:latin typeface="+mj-lt"/>
                <a:ea typeface="+mj-ea"/>
                <a:cs typeface="+mj-cs"/>
                <a:sym typeface="Helvetica Neue Bold Condensed"/>
              </a:defRPr>
            </a:lvl1pPr>
          </a:lstStyle>
          <a:p>
            <a:pPr/>
            <a:r>
              <a:t>Client</a:t>
            </a:r>
          </a:p>
        </p:txBody>
      </p:sp>
      <p:sp>
        <p:nvSpPr>
          <p:cNvPr id="48" name="DATE"/>
          <p:cNvSpPr txBox="1"/>
          <p:nvPr>
            <p:ph type="body" sz="quarter" idx="17"/>
          </p:nvPr>
        </p:nvSpPr>
        <p:spPr>
          <a:xfrm>
            <a:off x="1419408" y="8877300"/>
            <a:ext cx="1045160" cy="647700"/>
          </a:xfrm>
          <a:prstGeom prst="rect">
            <a:avLst/>
          </a:prstGeom>
        </p:spPr>
        <p:txBody>
          <a:bodyPr wrap="none">
            <a:spAutoFit/>
          </a:bodyPr>
          <a:lstStyle>
            <a:lvl1pPr marL="0" indent="0">
              <a:spcBef>
                <a:spcPts val="0"/>
              </a:spcBef>
              <a:buSzTx/>
              <a:buNone/>
              <a:defRPr cap="all">
                <a:solidFill>
                  <a:srgbClr val="558AAB"/>
                </a:solidFill>
                <a:latin typeface="+mj-lt"/>
                <a:ea typeface="+mj-ea"/>
                <a:cs typeface="+mj-cs"/>
                <a:sym typeface="Helvetica Neue Bold Condensed"/>
              </a:defRPr>
            </a:lvl1pPr>
          </a:lstStyle>
          <a:p>
            <a:pPr/>
            <a:r>
              <a:t>DATE</a:t>
            </a:r>
          </a:p>
        </p:txBody>
      </p:sp>
      <p:sp>
        <p:nvSpPr>
          <p:cNvPr id="49" name="影像"/>
          <p:cNvSpPr/>
          <p:nvPr>
            <p:ph type="pic" sz="half" idx="18"/>
          </p:nvPr>
        </p:nvSpPr>
        <p:spPr>
          <a:xfrm>
            <a:off x="368300" y="368300"/>
            <a:ext cx="4851400" cy="6731000"/>
          </a:xfrm>
          <a:prstGeom prst="rect">
            <a:avLst/>
          </a:prstGeom>
        </p:spPr>
        <p:txBody>
          <a:bodyPr lIns="91439" tIns="45719" rIns="91439" bIns="45719" anchor="t">
            <a:noAutofit/>
          </a:bodyPr>
          <a:lstStyle/>
          <a:p>
            <a:pPr/>
          </a:p>
        </p:txBody>
      </p:sp>
      <p:sp>
        <p:nvSpPr>
          <p:cNvPr id="50" name="影像"/>
          <p:cNvSpPr/>
          <p:nvPr>
            <p:ph type="pic" sz="quarter" idx="19"/>
          </p:nvPr>
        </p:nvSpPr>
        <p:spPr>
          <a:xfrm>
            <a:off x="5295900" y="368300"/>
            <a:ext cx="2413000" cy="3327400"/>
          </a:xfrm>
          <a:prstGeom prst="rect">
            <a:avLst/>
          </a:prstGeom>
        </p:spPr>
        <p:txBody>
          <a:bodyPr lIns="91439" tIns="45719" rIns="91439" bIns="45719" anchor="t">
            <a:noAutofit/>
          </a:bodyPr>
          <a:lstStyle/>
          <a:p>
            <a:pPr/>
          </a:p>
        </p:txBody>
      </p:sp>
      <p:sp>
        <p:nvSpPr>
          <p:cNvPr id="51" name="影像"/>
          <p:cNvSpPr/>
          <p:nvPr>
            <p:ph type="pic" sz="quarter" idx="20"/>
          </p:nvPr>
        </p:nvSpPr>
        <p:spPr>
          <a:xfrm>
            <a:off x="5295900" y="3771900"/>
            <a:ext cx="2413000" cy="3327400"/>
          </a:xfrm>
          <a:prstGeom prst="rect">
            <a:avLst/>
          </a:prstGeom>
        </p:spPr>
        <p:txBody>
          <a:bodyPr lIns="91439" tIns="45719" rIns="91439" bIns="45719" anchor="t">
            <a:noAutofit/>
          </a:bodyPr>
          <a:lstStyle/>
          <a:p>
            <a:pPr/>
          </a:p>
        </p:txBody>
      </p:sp>
      <p:sp>
        <p:nvSpPr>
          <p:cNvPr id="52" name="影像"/>
          <p:cNvSpPr/>
          <p:nvPr>
            <p:ph type="pic" sz="half" idx="21"/>
          </p:nvPr>
        </p:nvSpPr>
        <p:spPr>
          <a:xfrm>
            <a:off x="7785100" y="368300"/>
            <a:ext cx="4851400" cy="6731000"/>
          </a:xfrm>
          <a:prstGeom prst="rect">
            <a:avLst/>
          </a:prstGeom>
        </p:spPr>
        <p:txBody>
          <a:bodyPr lIns="91439" tIns="45719" rIns="91439" bIns="45719" anchor="t">
            <a:noAutofit/>
          </a:bodyPr>
          <a:lstStyle/>
          <a:p>
            <a:pPr/>
          </a:p>
        </p:txBody>
      </p:sp>
      <p:sp>
        <p:nvSpPr>
          <p:cNvPr id="53" name="大標題文字"/>
          <p:cNvSpPr txBox="1"/>
          <p:nvPr>
            <p:ph type="title"/>
          </p:nvPr>
        </p:nvSpPr>
        <p:spPr>
          <a:xfrm>
            <a:off x="1422400" y="7099300"/>
            <a:ext cx="10845800" cy="1028700"/>
          </a:xfrm>
          <a:prstGeom prst="rect">
            <a:avLst/>
          </a:prstGeom>
        </p:spPr>
        <p:txBody>
          <a:bodyPr anchor="b"/>
          <a:lstStyle>
            <a:lvl1pPr>
              <a:defRPr cap="all">
                <a:solidFill>
                  <a:srgbClr val="DEDEDE"/>
                </a:solidFill>
                <a:latin typeface="+mj-lt"/>
                <a:ea typeface="+mj-ea"/>
                <a:cs typeface="+mj-cs"/>
                <a:sym typeface="Helvetica Neue Bold Condensed"/>
              </a:defRPr>
            </a:lvl1pPr>
          </a:lstStyle>
          <a:p>
            <a:pPr/>
            <a:r>
              <a:t>大標題文字</a:t>
            </a:r>
          </a:p>
        </p:txBody>
      </p:sp>
      <p:sp>
        <p:nvSpPr>
          <p:cNvPr id="54" name="內文層級一…"/>
          <p:cNvSpPr txBox="1"/>
          <p:nvPr>
            <p:ph type="body" sz="quarter" idx="1"/>
          </p:nvPr>
        </p:nvSpPr>
        <p:spPr>
          <a:xfrm>
            <a:off x="1422400" y="8115300"/>
            <a:ext cx="10845800" cy="749300"/>
          </a:xfrm>
          <a:prstGeom prst="rect">
            <a:avLst/>
          </a:prstGeom>
        </p:spPr>
        <p:txBody>
          <a:bodyPr anchor="t"/>
          <a:lstStyle>
            <a:lvl1pPr marL="0" indent="0">
              <a:lnSpc>
                <a:spcPct val="150000"/>
              </a:lnSpc>
              <a:spcBef>
                <a:spcPts val="0"/>
              </a:spcBef>
              <a:buSzTx/>
              <a:buNone/>
              <a:defRPr cap="all" sz="4200">
                <a:solidFill>
                  <a:srgbClr val="DEDEDE"/>
                </a:solidFill>
                <a:latin typeface="+mj-lt"/>
                <a:ea typeface="+mj-ea"/>
                <a:cs typeface="+mj-cs"/>
                <a:sym typeface="Helvetica Neue Bold Condensed"/>
              </a:defRPr>
            </a:lvl1pPr>
            <a:lvl2pPr marL="0" indent="228600">
              <a:spcBef>
                <a:spcPts val="0"/>
              </a:spcBef>
              <a:buSzTx/>
              <a:buNone/>
              <a:defRPr cap="all" sz="4500">
                <a:solidFill>
                  <a:srgbClr val="DDDDDE"/>
                </a:solidFill>
                <a:latin typeface="+mj-lt"/>
                <a:ea typeface="+mj-ea"/>
                <a:cs typeface="+mj-cs"/>
                <a:sym typeface="Helvetica Neue Bold Condensed"/>
              </a:defRPr>
            </a:lvl2pPr>
            <a:lvl3pPr marL="0" indent="457200">
              <a:spcBef>
                <a:spcPts val="0"/>
              </a:spcBef>
              <a:buSzTx/>
              <a:buNone/>
              <a:defRPr cap="all" sz="4500">
                <a:solidFill>
                  <a:srgbClr val="DDDDDE"/>
                </a:solidFill>
                <a:latin typeface="+mj-lt"/>
                <a:ea typeface="+mj-ea"/>
                <a:cs typeface="+mj-cs"/>
                <a:sym typeface="Helvetica Neue Bold Condensed"/>
              </a:defRPr>
            </a:lvl3pPr>
            <a:lvl4pPr marL="0" indent="685800">
              <a:spcBef>
                <a:spcPts val="0"/>
              </a:spcBef>
              <a:buSzTx/>
              <a:buNone/>
              <a:defRPr cap="all" sz="4500">
                <a:solidFill>
                  <a:srgbClr val="DDDDDE"/>
                </a:solidFill>
                <a:latin typeface="+mj-lt"/>
                <a:ea typeface="+mj-ea"/>
                <a:cs typeface="+mj-cs"/>
                <a:sym typeface="Helvetica Neue Bold Condensed"/>
              </a:defRPr>
            </a:lvl4pPr>
            <a:lvl5pPr marL="0" indent="914400">
              <a:spcBef>
                <a:spcPts val="0"/>
              </a:spcBef>
              <a:buSzTx/>
              <a:buNone/>
              <a:defRPr cap="all" sz="4500">
                <a:solidFill>
                  <a:srgbClr val="DDDDDE"/>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55"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62" name="大標題文字"/>
          <p:cNvSpPr txBox="1"/>
          <p:nvPr>
            <p:ph type="title"/>
          </p:nvPr>
        </p:nvSpPr>
        <p:spPr>
          <a:xfrm>
            <a:off x="1231900" y="3568700"/>
            <a:ext cx="10541000" cy="2628900"/>
          </a:xfrm>
          <a:prstGeom prst="rect">
            <a:avLst/>
          </a:prstGeom>
        </p:spPr>
        <p:txBody>
          <a:bodyPr/>
          <a:lstStyle>
            <a:lvl1pPr>
              <a:defRPr cap="all">
                <a:solidFill>
                  <a:srgbClr val="DEDEDE"/>
                </a:solidFill>
                <a:latin typeface="+mj-lt"/>
                <a:ea typeface="+mj-ea"/>
                <a:cs typeface="+mj-cs"/>
                <a:sym typeface="Helvetica Neue Bold Condensed"/>
              </a:defRPr>
            </a:lvl1pPr>
          </a:lstStyle>
          <a:p>
            <a:pPr/>
            <a:r>
              <a:t>大標題文字</a:t>
            </a:r>
          </a:p>
        </p:txBody>
      </p:sp>
      <p:sp>
        <p:nvSpPr>
          <p:cNvPr id="63" name="幻燈片編號"/>
          <p:cNvSpPr txBox="1"/>
          <p:nvPr>
            <p:ph type="sldNum" sz="quarter" idx="2"/>
          </p:nvPr>
        </p:nvSpPr>
        <p:spPr>
          <a:xfrm>
            <a:off x="6349999" y="9474200"/>
            <a:ext cx="312015" cy="299822"/>
          </a:xfrm>
          <a:prstGeom prst="rect">
            <a:avLst/>
          </a:prstGeom>
        </p:spPr>
        <p:txBody>
          <a:bodyPr anchor="t"/>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0" name="影像"/>
          <p:cNvSpPr/>
          <p:nvPr>
            <p:ph type="pic" sz="half" idx="13"/>
          </p:nvPr>
        </p:nvSpPr>
        <p:spPr>
          <a:xfrm>
            <a:off x="6921500" y="1354541"/>
            <a:ext cx="5156200" cy="7035801"/>
          </a:xfrm>
          <a:prstGeom prst="rect">
            <a:avLst/>
          </a:prstGeom>
          <a:ln w="9525">
            <a:round/>
          </a:ln>
        </p:spPr>
        <p:txBody>
          <a:bodyPr lIns="91439" tIns="45719" rIns="91439" bIns="45719" anchor="t">
            <a:noAutofit/>
          </a:bodyPr>
          <a:lstStyle/>
          <a:p>
            <a:pPr/>
          </a:p>
        </p:txBody>
      </p:sp>
      <p:sp>
        <p:nvSpPr>
          <p:cNvPr id="71" name="大標題文字"/>
          <p:cNvSpPr txBox="1"/>
          <p:nvPr>
            <p:ph type="title"/>
          </p:nvPr>
        </p:nvSpPr>
        <p:spPr>
          <a:xfrm>
            <a:off x="1041400" y="1295400"/>
            <a:ext cx="5334000" cy="3924300"/>
          </a:xfrm>
          <a:prstGeom prst="rect">
            <a:avLst/>
          </a:prstGeom>
        </p:spPr>
        <p:txBody>
          <a:bodyPr anchor="b"/>
          <a:lstStyle>
            <a:lvl1pPr>
              <a:defRPr cap="all" sz="6500">
                <a:solidFill>
                  <a:srgbClr val="DEDEDE"/>
                </a:solidFill>
                <a:latin typeface="+mj-lt"/>
                <a:ea typeface="+mj-ea"/>
                <a:cs typeface="+mj-cs"/>
                <a:sym typeface="Helvetica Neue Bold Condensed"/>
              </a:defRPr>
            </a:lvl1pPr>
          </a:lstStyle>
          <a:p>
            <a:pPr/>
            <a:r>
              <a:t>大標題文字</a:t>
            </a:r>
          </a:p>
        </p:txBody>
      </p:sp>
      <p:sp>
        <p:nvSpPr>
          <p:cNvPr id="72" name="內文層級一…"/>
          <p:cNvSpPr txBox="1"/>
          <p:nvPr>
            <p:ph type="body" sz="quarter" idx="1"/>
          </p:nvPr>
        </p:nvSpPr>
        <p:spPr>
          <a:xfrm>
            <a:off x="1041400" y="5207000"/>
            <a:ext cx="5334000" cy="3225800"/>
          </a:xfrm>
          <a:prstGeom prst="rect">
            <a:avLst/>
          </a:prstGeom>
        </p:spPr>
        <p:txBody>
          <a:bodyPr anchor="t"/>
          <a:lstStyle>
            <a:lvl1pPr marL="0" indent="0">
              <a:spcBef>
                <a:spcPts val="0"/>
              </a:spcBef>
              <a:buSzTx/>
              <a:buNone/>
              <a:defRPr cap="all">
                <a:solidFill>
                  <a:srgbClr val="558AAB"/>
                </a:solidFill>
                <a:latin typeface="+mj-lt"/>
                <a:ea typeface="+mj-ea"/>
                <a:cs typeface="+mj-cs"/>
                <a:sym typeface="Helvetica Neue Bold Condensed"/>
              </a:defRPr>
            </a:lvl1pPr>
            <a:lvl2pPr marL="0" indent="228600">
              <a:spcBef>
                <a:spcPts val="0"/>
              </a:spcBef>
              <a:buSzTx/>
              <a:buNone/>
              <a:defRPr cap="all">
                <a:solidFill>
                  <a:srgbClr val="558AAB"/>
                </a:solidFill>
                <a:latin typeface="+mj-lt"/>
                <a:ea typeface="+mj-ea"/>
                <a:cs typeface="+mj-cs"/>
                <a:sym typeface="Helvetica Neue Bold Condensed"/>
              </a:defRPr>
            </a:lvl2pPr>
            <a:lvl3pPr marL="0" indent="457200">
              <a:spcBef>
                <a:spcPts val="0"/>
              </a:spcBef>
              <a:buSzTx/>
              <a:buNone/>
              <a:defRPr cap="all">
                <a:solidFill>
                  <a:srgbClr val="558AAB"/>
                </a:solidFill>
                <a:latin typeface="+mj-lt"/>
                <a:ea typeface="+mj-ea"/>
                <a:cs typeface="+mj-cs"/>
                <a:sym typeface="Helvetica Neue Bold Condensed"/>
              </a:defRPr>
            </a:lvl3pPr>
            <a:lvl4pPr marL="0" indent="685800">
              <a:spcBef>
                <a:spcPts val="0"/>
              </a:spcBef>
              <a:buSzTx/>
              <a:buNone/>
              <a:defRPr cap="all">
                <a:solidFill>
                  <a:srgbClr val="558AAB"/>
                </a:solidFill>
                <a:latin typeface="+mj-lt"/>
                <a:ea typeface="+mj-ea"/>
                <a:cs typeface="+mj-cs"/>
                <a:sym typeface="Helvetica Neue Bold Condensed"/>
              </a:defRPr>
            </a:lvl4pPr>
            <a:lvl5pPr marL="0" indent="914400">
              <a:spcBef>
                <a:spcPts val="0"/>
              </a:spcBef>
              <a:buSzTx/>
              <a:buNone/>
              <a:defRPr cap="all">
                <a:solidFill>
                  <a:srgbClr val="558AAB"/>
                </a:solidFill>
                <a:latin typeface="+mj-lt"/>
                <a:ea typeface="+mj-ea"/>
                <a:cs typeface="+mj-cs"/>
                <a:sym typeface="Helvetica Neue Bold Condensed"/>
              </a:defRPr>
            </a:lvl5pPr>
          </a:lstStyle>
          <a:p>
            <a:pPr/>
            <a:r>
              <a:t>內文層級一</a:t>
            </a:r>
          </a:p>
          <a:p>
            <a:pPr lvl="1"/>
            <a:r>
              <a:t>內文層級二</a:t>
            </a:r>
          </a:p>
          <a:p>
            <a:pPr lvl="2"/>
            <a:r>
              <a:t>內文層級三</a:t>
            </a:r>
          </a:p>
          <a:p>
            <a:pPr lvl="3"/>
            <a:r>
              <a:t>內文層級四</a:t>
            </a:r>
          </a:p>
          <a:p>
            <a:pPr lvl="4"/>
            <a:r>
              <a:t>內文層級五</a:t>
            </a:r>
          </a:p>
        </p:txBody>
      </p:sp>
      <p:sp>
        <p:nvSpPr>
          <p:cNvPr id="73"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80" name="大標題文字"/>
          <p:cNvSpPr txBox="1"/>
          <p:nvPr>
            <p:ph type="title"/>
          </p:nvPr>
        </p:nvSpPr>
        <p:spPr>
          <a:xfrm>
            <a:off x="1041400" y="266700"/>
            <a:ext cx="10922000" cy="2438400"/>
          </a:xfrm>
          <a:prstGeom prst="rect">
            <a:avLst/>
          </a:prstGeom>
        </p:spPr>
        <p:txBody>
          <a:bodyPr/>
          <a:lstStyle>
            <a:lvl1pPr>
              <a:defRPr>
                <a:solidFill>
                  <a:srgbClr val="558AAB"/>
                </a:solidFill>
              </a:defRPr>
            </a:lvl1pPr>
          </a:lstStyle>
          <a:p>
            <a:pPr/>
            <a:r>
              <a:t>大標題文字</a:t>
            </a:r>
          </a:p>
        </p:txBody>
      </p:sp>
      <p:sp>
        <p:nvSpPr>
          <p:cNvPr id="81"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88" name="大標題文字"/>
          <p:cNvSpPr txBox="1"/>
          <p:nvPr>
            <p:ph type="title"/>
          </p:nvPr>
        </p:nvSpPr>
        <p:spPr>
          <a:xfrm>
            <a:off x="1041400" y="266700"/>
            <a:ext cx="10922000" cy="2438400"/>
          </a:xfrm>
          <a:prstGeom prst="rect">
            <a:avLst/>
          </a:prstGeom>
        </p:spPr>
        <p:txBody>
          <a:bodyPr/>
          <a:lstStyle>
            <a:lvl1pPr>
              <a:defRPr>
                <a:solidFill>
                  <a:srgbClr val="558AAB"/>
                </a:solidFill>
              </a:defRPr>
            </a:lvl1pPr>
          </a:lstStyle>
          <a:p>
            <a:pPr/>
            <a:r>
              <a:t>大標題文字</a:t>
            </a:r>
          </a:p>
        </p:txBody>
      </p:sp>
      <p:sp>
        <p:nvSpPr>
          <p:cNvPr id="89" name="內文層級一…"/>
          <p:cNvSpPr txBox="1"/>
          <p:nvPr>
            <p:ph type="body" idx="1"/>
          </p:nvPr>
        </p:nvSpPr>
        <p:spPr>
          <a:xfrm>
            <a:off x="1041400" y="2768600"/>
            <a:ext cx="109220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內文層級一</a:t>
            </a:r>
          </a:p>
          <a:p>
            <a:pPr lvl="1"/>
            <a:r>
              <a:t>內文層級二</a:t>
            </a:r>
          </a:p>
          <a:p>
            <a:pPr lvl="2"/>
            <a:r>
              <a:t>內文層級三</a:t>
            </a:r>
          </a:p>
          <a:p>
            <a:pPr lvl="3"/>
            <a:r>
              <a:t>內文層級四</a:t>
            </a:r>
          </a:p>
          <a:p>
            <a:pPr lvl="4"/>
            <a:r>
              <a:t>內文層級五</a:t>
            </a:r>
          </a:p>
        </p:txBody>
      </p:sp>
      <p:sp>
        <p:nvSpPr>
          <p:cNvPr id="90"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97" name="影像"/>
          <p:cNvSpPr/>
          <p:nvPr>
            <p:ph type="pic" sz="quarter" idx="13"/>
          </p:nvPr>
        </p:nvSpPr>
        <p:spPr>
          <a:xfrm>
            <a:off x="7645400" y="2768600"/>
            <a:ext cx="4292600" cy="5715000"/>
          </a:xfrm>
          <a:prstGeom prst="rect">
            <a:avLst/>
          </a:prstGeom>
          <a:ln w="9525">
            <a:round/>
          </a:ln>
        </p:spPr>
        <p:txBody>
          <a:bodyPr lIns="91439" tIns="45719" rIns="91439" bIns="45719" anchor="t">
            <a:noAutofit/>
          </a:bodyPr>
          <a:lstStyle/>
          <a:p>
            <a:pPr/>
          </a:p>
        </p:txBody>
      </p:sp>
      <p:sp>
        <p:nvSpPr>
          <p:cNvPr id="98" name="大標題文字"/>
          <p:cNvSpPr txBox="1"/>
          <p:nvPr>
            <p:ph type="title"/>
          </p:nvPr>
        </p:nvSpPr>
        <p:spPr>
          <a:xfrm>
            <a:off x="1041400" y="266700"/>
            <a:ext cx="10922000" cy="2438400"/>
          </a:xfrm>
          <a:prstGeom prst="rect">
            <a:avLst/>
          </a:prstGeom>
        </p:spPr>
        <p:txBody>
          <a:bodyPr/>
          <a:lstStyle>
            <a:lvl1pPr>
              <a:defRPr>
                <a:solidFill>
                  <a:srgbClr val="558AAB"/>
                </a:solidFill>
              </a:defRPr>
            </a:lvl1pPr>
          </a:lstStyle>
          <a:p>
            <a:pPr/>
            <a:r>
              <a:t>大標題文字</a:t>
            </a:r>
          </a:p>
        </p:txBody>
      </p:sp>
      <p:sp>
        <p:nvSpPr>
          <p:cNvPr id="99" name="內文層級一…"/>
          <p:cNvSpPr txBox="1"/>
          <p:nvPr>
            <p:ph type="body" sz="half" idx="1"/>
          </p:nvPr>
        </p:nvSpPr>
        <p:spPr>
          <a:xfrm>
            <a:off x="1041400" y="2768600"/>
            <a:ext cx="5334000" cy="5715000"/>
          </a:xfrm>
          <a:prstGeom prst="rect">
            <a:avLst/>
          </a:prstGeom>
        </p:spPr>
        <p:txBody>
          <a:bodyPr/>
          <a:lstStyle>
            <a:lvl1pPr marL="381000" indent="-381000">
              <a:spcBef>
                <a:spcPts val="2800"/>
              </a:spcBef>
              <a:buBlip>
                <a:blip r:embed="rId2"/>
              </a:buBlip>
              <a:defRPr sz="3000"/>
            </a:lvl1pPr>
            <a:lvl2pPr marL="762000" indent="-381000">
              <a:spcBef>
                <a:spcPts val="2800"/>
              </a:spcBef>
              <a:buBlip>
                <a:blip r:embed="rId2"/>
              </a:buBlip>
              <a:defRPr sz="3000"/>
            </a:lvl2pPr>
            <a:lvl3pPr marL="1143000" indent="-381000">
              <a:spcBef>
                <a:spcPts val="2800"/>
              </a:spcBef>
              <a:buBlip>
                <a:blip r:embed="rId2"/>
              </a:buBlip>
              <a:defRPr sz="3000"/>
            </a:lvl3pPr>
            <a:lvl4pPr marL="1524000" indent="-381000">
              <a:spcBef>
                <a:spcPts val="2800"/>
              </a:spcBef>
              <a:buBlip>
                <a:blip r:embed="rId2"/>
              </a:buBlip>
              <a:defRPr sz="3000"/>
            </a:lvl4pPr>
            <a:lvl5pPr marL="1905000" indent="-381000">
              <a:spcBef>
                <a:spcPts val="2800"/>
              </a:spcBef>
              <a:buBlip>
                <a:blip r:embed="rId2"/>
              </a:buBlip>
              <a:defRPr sz="3000"/>
            </a:lvl5pPr>
          </a:lstStyle>
          <a:p>
            <a:pPr/>
            <a:r>
              <a:t>內文層級一</a:t>
            </a:r>
          </a:p>
          <a:p>
            <a:pPr lvl="1"/>
            <a:r>
              <a:t>內文層級二</a:t>
            </a:r>
          </a:p>
          <a:p>
            <a:pPr lvl="2"/>
            <a:r>
              <a:t>內文層級三</a:t>
            </a:r>
          </a:p>
          <a:p>
            <a:pPr lvl="3"/>
            <a:r>
              <a:t>內文層級四</a:t>
            </a:r>
          </a:p>
          <a:p>
            <a:pPr lvl="4"/>
            <a:r>
              <a:t>內文層級五</a:t>
            </a:r>
          </a:p>
        </p:txBody>
      </p:sp>
      <p:sp>
        <p:nvSpPr>
          <p:cNvPr id="100"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107" name="內文層級一…"/>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內文層級一</a:t>
            </a:r>
          </a:p>
          <a:p>
            <a:pPr lvl="1"/>
            <a:r>
              <a:t>內文層級二</a:t>
            </a:r>
          </a:p>
          <a:p>
            <a:pPr lvl="2"/>
            <a:r>
              <a:t>內文層級三</a:t>
            </a:r>
          </a:p>
          <a:p>
            <a:pPr lvl="3"/>
            <a:r>
              <a:t>內文層級四</a:t>
            </a:r>
          </a:p>
          <a:p>
            <a:pPr lvl="4"/>
            <a:r>
              <a:t>內文層級五</a:t>
            </a:r>
          </a:p>
        </p:txBody>
      </p:sp>
      <p:sp>
        <p:nvSpPr>
          <p:cNvPr id="108" name="幻燈片編號"/>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矩形"/>
          <p:cNvSpPr/>
          <p:nvPr/>
        </p:nvSpPr>
        <p:spPr>
          <a:xfrm>
            <a:off x="279400" y="279400"/>
            <a:ext cx="12446000" cy="9220200"/>
          </a:xfrm>
          <a:prstGeom prst="rect">
            <a:avLst/>
          </a:prstGeom>
          <a:ln w="25400">
            <a:solidFill>
              <a:srgbClr val="83827D"/>
            </a:solidFill>
            <a:miter lim="400000"/>
          </a:ln>
        </p:spPr>
        <p:txBody>
          <a:bodyPr lIns="50800" tIns="50800" rIns="50800" bIns="50800" anchor="ctr"/>
          <a:lstStyle/>
          <a:p>
            <a:pPr/>
          </a:p>
        </p:txBody>
      </p:sp>
      <p:sp>
        <p:nvSpPr>
          <p:cNvPr id="3" name="內文層級一…"/>
          <p:cNvSpPr txBox="1"/>
          <p:nvPr>
            <p:ph type="body" idx="1"/>
          </p:nvPr>
        </p:nvSpPr>
        <p:spPr>
          <a:xfrm>
            <a:off x="1041400" y="1473200"/>
            <a:ext cx="10922000" cy="6807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內文層級一</a:t>
            </a:r>
          </a:p>
          <a:p>
            <a:pPr lvl="1"/>
            <a:r>
              <a:t>內文層級二</a:t>
            </a:r>
          </a:p>
          <a:p>
            <a:pPr lvl="2"/>
            <a:r>
              <a:t>內文層級三</a:t>
            </a:r>
          </a:p>
          <a:p>
            <a:pPr lvl="3"/>
            <a:r>
              <a:t>內文層級四</a:t>
            </a:r>
          </a:p>
          <a:p>
            <a:pPr lvl="4"/>
            <a:r>
              <a:t>內文層級五</a:t>
            </a:r>
          </a:p>
        </p:txBody>
      </p:sp>
      <p:sp>
        <p:nvSpPr>
          <p:cNvPr id="4" name="大標題文字"/>
          <p:cNvSpPr txBox="1"/>
          <p:nvPr>
            <p:ph type="title"/>
          </p:nvPr>
        </p:nvSpPr>
        <p:spPr>
          <a:xfrm>
            <a:off x="1041400" y="254000"/>
            <a:ext cx="109220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大標題文字</a:t>
            </a:r>
          </a:p>
        </p:txBody>
      </p:sp>
      <p:sp>
        <p:nvSpPr>
          <p:cNvPr id="5" name="幻燈片編號"/>
          <p:cNvSpPr txBox="1"/>
          <p:nvPr>
            <p:ph type="sldNum" sz="quarter" idx="2"/>
          </p:nvPr>
        </p:nvSpPr>
        <p:spPr>
          <a:xfrm>
            <a:off x="6352743" y="9476689"/>
            <a:ext cx="312014" cy="299822"/>
          </a:xfrm>
          <a:prstGeom prst="rect">
            <a:avLst/>
          </a:prstGeom>
          <a:ln w="12700">
            <a:miter lim="400000"/>
          </a:ln>
        </p:spPr>
        <p:txBody>
          <a:bodyPr wrap="none" lIns="50800" tIns="50800" rIns="50800" bIns="50800" anchor="ctr">
            <a:spAutoFit/>
          </a:bodyPr>
          <a:lstStyle>
            <a:lvl1pPr>
              <a:defRPr sz="1400">
                <a:solidFill>
                  <a:srgbClr val="5C88A5"/>
                </a:solidFill>
                <a:latin typeface="Helvetica Neue"/>
                <a:ea typeface="Helvetica Neue"/>
                <a:cs typeface="Helvetica Neue"/>
                <a:sym typeface="Helvetica Neu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Lst>
  <p:transition xmlns:p14="http://schemas.microsoft.com/office/powerpoint/2010/main" spd="med" advClick="1"/>
  <p:txStyles>
    <p:titleStyle>
      <a:lvl1pPr marL="0" marR="0" indent="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1pPr>
      <a:lvl2pPr marL="0" marR="0" indent="2286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2pPr>
      <a:lvl3pPr marL="0" marR="0" indent="4572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3pPr>
      <a:lvl4pPr marL="0" marR="0" indent="6858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4pPr>
      <a:lvl5pPr marL="0" marR="0" indent="9144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5pPr>
      <a:lvl6pPr marL="0" marR="0" indent="11430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6pPr>
      <a:lvl7pPr marL="0" marR="0" indent="13716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7pPr>
      <a:lvl8pPr marL="0" marR="0" indent="16002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8pPr>
      <a:lvl9pPr marL="0" marR="0" indent="1828800" algn="l" defTabSz="584200" latinLnBrk="0">
        <a:lnSpc>
          <a:spcPct val="90000"/>
        </a:lnSpc>
        <a:spcBef>
          <a:spcPts val="0"/>
        </a:spcBef>
        <a:spcAft>
          <a:spcPts val="0"/>
        </a:spcAft>
        <a:buClrTx/>
        <a:buSzTx/>
        <a:buFontTx/>
        <a:buNone/>
        <a:tabLst/>
        <a:defRPr b="0" baseline="0" cap="none" i="0" spc="0" strike="noStrike" sz="7200" u="none">
          <a:ln>
            <a:noFill/>
          </a:ln>
          <a:solidFill>
            <a:srgbClr val="5C88A5"/>
          </a:solidFill>
          <a:uFillTx/>
          <a:latin typeface="+mn-lt"/>
          <a:ea typeface="+mn-ea"/>
          <a:cs typeface="+mn-cs"/>
          <a:sym typeface="Helvetica Neue Light"/>
        </a:defRPr>
      </a:lvl9pPr>
    </p:titleStyle>
    <p:bodyStyle>
      <a:lvl1pPr marL="4445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1pPr>
      <a:lvl2pPr marL="8890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2pPr>
      <a:lvl3pPr marL="13335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3pPr>
      <a:lvl4pPr marL="17780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4pPr>
      <a:lvl5pPr marL="22225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5pPr>
      <a:lvl6pPr marL="26670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6pPr>
      <a:lvl7pPr marL="31115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7pPr>
      <a:lvl8pPr marL="35560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8pPr>
      <a:lvl9pPr marL="4000500" marR="0" indent="-444500" algn="l" defTabSz="584200" rtl="0" latinLnBrk="0">
        <a:lnSpc>
          <a:spcPct val="100000"/>
        </a:lnSpc>
        <a:spcBef>
          <a:spcPts val="3200"/>
        </a:spcBef>
        <a:spcAft>
          <a:spcPts val="0"/>
        </a:spcAft>
        <a:buClrTx/>
        <a:buSzPct val="40000"/>
        <a:buFontTx/>
        <a:buBlip>
          <a:blip r:embed="rId3"/>
        </a:buBlip>
        <a:tabLst/>
        <a:defRPr b="0" baseline="0" cap="none" i="0" spc="0" strike="noStrike" sz="3600" u="none">
          <a:ln>
            <a:noFill/>
          </a:ln>
          <a:solidFill>
            <a:srgbClr val="737373"/>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1pPr>
      <a:lvl2pPr marL="0" marR="0" indent="2286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2pPr>
      <a:lvl3pPr marL="0" marR="0" indent="4572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3pPr>
      <a:lvl4pPr marL="0" marR="0" indent="6858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4pPr>
      <a:lvl5pPr marL="0" marR="0" indent="9144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5pPr>
      <a:lvl6pPr marL="0" marR="0" indent="11430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6pPr>
      <a:lvl7pPr marL="0" marR="0" indent="13716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7pPr>
      <a:lvl8pPr marL="0" marR="0" indent="16002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8pPr>
      <a:lvl9pPr marL="0" marR="0" indent="1828800" algn="ct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 Id="rId3" Type="http://schemas.openxmlformats.org/officeDocument/2006/relationships/image" Target="../media/image4.jpe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e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熱門景點與社群網路的結合"/>
          <p:cNvSpPr txBox="1"/>
          <p:nvPr>
            <p:ph type="ctrTitle"/>
          </p:nvPr>
        </p:nvSpPr>
        <p:spPr>
          <a:xfrm>
            <a:off x="901228" y="2895600"/>
            <a:ext cx="11583344" cy="2628901"/>
          </a:xfrm>
          <a:prstGeom prst="rect">
            <a:avLst/>
          </a:prstGeom>
        </p:spPr>
        <p:txBody>
          <a:bodyPr/>
          <a:lstStyle/>
          <a:p>
            <a:pPr/>
            <a:r>
              <a:t>熱門景點與社群網路的結合</a:t>
            </a:r>
          </a:p>
        </p:txBody>
      </p:sp>
      <p:sp>
        <p:nvSpPr>
          <p:cNvPr id="168" name="新竹米粉貢丸湯"/>
          <p:cNvSpPr txBox="1"/>
          <p:nvPr>
            <p:ph type="subTitle" sz="quarter" idx="1"/>
          </p:nvPr>
        </p:nvSpPr>
        <p:spPr>
          <a:prstGeom prst="rect">
            <a:avLst/>
          </a:prstGeom>
        </p:spPr>
        <p:txBody>
          <a:bodyPr/>
          <a:lstStyle/>
          <a:p>
            <a:pPr/>
            <a:r>
              <a:t>新竹米粉貢丸湯</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Thanks for listening"/>
          <p:cNvSpPr txBox="1"/>
          <p:nvPr/>
        </p:nvSpPr>
        <p:spPr>
          <a:xfrm>
            <a:off x="2264726" y="4299143"/>
            <a:ext cx="8475346" cy="11553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7000">
                <a:latin typeface="Helvetica Neue"/>
                <a:ea typeface="Helvetica Neue"/>
                <a:cs typeface="Helvetica Neue"/>
                <a:sym typeface="Helvetica Neue"/>
              </a:defRPr>
            </a:lvl1pPr>
          </a:lstStyle>
          <a:p>
            <a:pPr/>
            <a:r>
              <a:t>Thanks for listening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簡介"/>
          <p:cNvSpPr txBox="1"/>
          <p:nvPr>
            <p:ph type="title"/>
          </p:nvPr>
        </p:nvSpPr>
        <p:spPr>
          <a:prstGeom prst="rect">
            <a:avLst/>
          </a:prstGeom>
        </p:spPr>
        <p:txBody>
          <a:bodyPr/>
          <a:lstStyle/>
          <a:p>
            <a:pPr/>
            <a:r>
              <a:t>簡介</a:t>
            </a:r>
          </a:p>
        </p:txBody>
      </p:sp>
      <p:sp>
        <p:nvSpPr>
          <p:cNvPr id="171" name="組別:新竹貢丸米粉湯…"/>
          <p:cNvSpPr txBox="1"/>
          <p:nvPr>
            <p:ph type="body" idx="1"/>
          </p:nvPr>
        </p:nvSpPr>
        <p:spPr>
          <a:prstGeom prst="rect">
            <a:avLst/>
          </a:prstGeom>
        </p:spPr>
        <p:txBody>
          <a:bodyPr/>
          <a:lstStyle/>
          <a:p>
            <a:pPr marL="0" indent="0" defTabSz="455674">
              <a:buSzTx/>
              <a:buNone/>
              <a:defRPr sz="2400"/>
            </a:pPr>
          </a:p>
          <a:p>
            <a:pPr marL="0" indent="0" defTabSz="455674">
              <a:buSzTx/>
              <a:buNone/>
              <a:defRPr sz="2400"/>
            </a:pPr>
            <a:r>
              <a:t>組別:新竹貢丸米粉湯</a:t>
            </a:r>
            <a:endParaRPr sz="900"/>
          </a:p>
          <a:p>
            <a:pPr marL="0" indent="0" defTabSz="455674">
              <a:buSzTx/>
              <a:buNone/>
              <a:defRPr sz="2400"/>
            </a:pPr>
          </a:p>
          <a:p>
            <a:pPr marL="0" indent="0" defTabSz="455674">
              <a:buSzTx/>
              <a:buNone/>
              <a:defRPr sz="2400"/>
            </a:pPr>
            <a:r>
              <a:t>(一)主題:交通與觀光</a:t>
            </a:r>
            <a:endParaRPr sz="900"/>
          </a:p>
          <a:p>
            <a:pPr marL="0" indent="0" defTabSz="455674">
              <a:buSzTx/>
              <a:buNone/>
              <a:defRPr sz="2400"/>
            </a:pPr>
            <a:r>
              <a:t>(二)區域:台北市</a:t>
            </a:r>
            <a:endParaRPr sz="900"/>
          </a:p>
          <a:p>
            <a:pPr marL="0" indent="0" defTabSz="455674">
              <a:buSzTx/>
              <a:buNone/>
              <a:defRPr sz="2400"/>
            </a:pPr>
            <a:r>
              <a:t>(三)使用的資料集:Data Taipei 旅遊、交通資料集</a:t>
            </a:r>
          </a:p>
        </p:txBody>
      </p:sp>
      <p:pic>
        <p:nvPicPr>
          <p:cNvPr id="172" name="影像" descr="影像"/>
          <p:cNvPicPr>
            <a:picLocks noChangeAspect="1"/>
          </p:cNvPicPr>
          <p:nvPr/>
        </p:nvPicPr>
        <p:blipFill>
          <a:blip r:embed="rId2">
            <a:extLst/>
          </a:blip>
          <a:stretch>
            <a:fillRect/>
          </a:stretch>
        </p:blipFill>
        <p:spPr>
          <a:xfrm>
            <a:off x="7877936" y="2332356"/>
            <a:ext cx="4349227" cy="5088888"/>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欲解決問題"/>
          <p:cNvSpPr txBox="1"/>
          <p:nvPr>
            <p:ph type="title"/>
          </p:nvPr>
        </p:nvSpPr>
        <p:spPr>
          <a:prstGeom prst="rect">
            <a:avLst/>
          </a:prstGeom>
        </p:spPr>
        <p:txBody>
          <a:bodyPr/>
          <a:lstStyle/>
          <a:p>
            <a:pPr/>
            <a:r>
              <a:t>欲解決問題</a:t>
            </a:r>
          </a:p>
        </p:txBody>
      </p:sp>
      <p:sp>
        <p:nvSpPr>
          <p:cNvPr id="175" name="將政府所提供的觀光資訊與社群網路整合，改善在地觀光的能見度。"/>
          <p:cNvSpPr txBox="1"/>
          <p:nvPr>
            <p:ph type="body" idx="1"/>
          </p:nvPr>
        </p:nvSpPr>
        <p:spPr>
          <a:prstGeom prst="rect">
            <a:avLst/>
          </a:prstGeom>
        </p:spPr>
        <p:txBody>
          <a:bodyPr/>
          <a:lstStyle>
            <a:lvl1pPr>
              <a:buBlip>
                <a:blip r:embed="rId2"/>
              </a:buBlip>
            </a:lvl1pPr>
          </a:lstStyle>
          <a:p>
            <a:pPr/>
            <a:r>
              <a:t>將政府所提供的觀光資訊與社群網路整合，改善在地觀光的能見度。</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分析方法"/>
          <p:cNvSpPr txBox="1"/>
          <p:nvPr>
            <p:ph type="title"/>
          </p:nvPr>
        </p:nvSpPr>
        <p:spPr>
          <a:prstGeom prst="rect">
            <a:avLst/>
          </a:prstGeom>
        </p:spPr>
        <p:txBody>
          <a:bodyPr/>
          <a:lstStyle/>
          <a:p>
            <a:pPr/>
            <a:r>
              <a:t>分析方法</a:t>
            </a:r>
          </a:p>
        </p:txBody>
      </p:sp>
      <p:sp>
        <p:nvSpPr>
          <p:cNvPr id="178" name="查詢政府公告景點資訊、地圖可見之景點…"/>
          <p:cNvSpPr txBox="1"/>
          <p:nvPr>
            <p:ph type="body" idx="1"/>
          </p:nvPr>
        </p:nvSpPr>
        <p:spPr>
          <a:prstGeom prst="rect">
            <a:avLst/>
          </a:prstGeom>
        </p:spPr>
        <p:txBody>
          <a:bodyPr/>
          <a:lstStyle/>
          <a:p>
            <a:pPr marL="426719" indent="-426719" defTabSz="560830">
              <a:spcBef>
                <a:spcPts val="4000"/>
              </a:spcBef>
              <a:buBlip>
                <a:blip r:embed="rId2"/>
              </a:buBlip>
              <a:defRPr sz="3000"/>
            </a:pPr>
            <a:r>
              <a:t>查詢政府公告景點資訊、地圖可見之景點</a:t>
            </a:r>
          </a:p>
          <a:p>
            <a:pPr marL="426719" indent="-426719" defTabSz="560830">
              <a:spcBef>
                <a:spcPts val="4000"/>
              </a:spcBef>
              <a:buBlip>
                <a:blip r:embed="rId2"/>
              </a:buBlip>
              <a:defRPr sz="3000"/>
            </a:pPr>
            <a:r>
              <a:t>查詢社群網路上熱門景點</a:t>
            </a:r>
          </a:p>
          <a:p>
            <a:pPr marL="426719" indent="-426719" defTabSz="560830">
              <a:spcBef>
                <a:spcPts val="4000"/>
              </a:spcBef>
              <a:buBlip>
                <a:blip r:embed="rId2"/>
              </a:buBlip>
              <a:defRPr sz="3000"/>
            </a:pPr>
            <a:r>
              <a:t>將上述兩者做比較，補足資訊不足的地方</a:t>
            </a:r>
          </a:p>
          <a:p>
            <a:pPr marL="426719" indent="-426719" defTabSz="560830">
              <a:spcBef>
                <a:spcPts val="4000"/>
              </a:spcBef>
              <a:buBlip>
                <a:blip r:embed="rId2"/>
              </a:buBlip>
              <a:defRPr sz="3000"/>
            </a:pPr>
            <a:r>
              <a:t>透過社群網路，做美食、住宿、附近景點延伸</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台北市政府旅遊資訊"/>
          <p:cNvSpPr txBox="1"/>
          <p:nvPr>
            <p:ph type="title"/>
          </p:nvPr>
        </p:nvSpPr>
        <p:spPr>
          <a:prstGeom prst="rect">
            <a:avLst/>
          </a:prstGeom>
        </p:spPr>
        <p:txBody>
          <a:bodyPr/>
          <a:lstStyle/>
          <a:p>
            <a:pPr/>
            <a:r>
              <a:t>台北市政府旅遊資訊</a:t>
            </a:r>
          </a:p>
        </p:txBody>
      </p:sp>
      <p:pic>
        <p:nvPicPr>
          <p:cNvPr id="181" name="圖1.jpg" descr="圖1.jpg"/>
          <p:cNvPicPr>
            <a:picLocks noChangeAspect="1"/>
          </p:cNvPicPr>
          <p:nvPr/>
        </p:nvPicPr>
        <p:blipFill>
          <a:blip r:embed="rId2">
            <a:extLst/>
          </a:blip>
          <a:stretch>
            <a:fillRect/>
          </a:stretch>
        </p:blipFill>
        <p:spPr>
          <a:xfrm>
            <a:off x="292981" y="2749550"/>
            <a:ext cx="5744196" cy="4432400"/>
          </a:xfrm>
          <a:prstGeom prst="rect">
            <a:avLst/>
          </a:prstGeom>
          <a:ln w="12700">
            <a:miter lim="400000"/>
          </a:ln>
        </p:spPr>
      </p:pic>
      <p:pic>
        <p:nvPicPr>
          <p:cNvPr id="182" name="圖2.jpg" descr="圖2.jpg"/>
          <p:cNvPicPr>
            <a:picLocks noChangeAspect="1"/>
          </p:cNvPicPr>
          <p:nvPr/>
        </p:nvPicPr>
        <p:blipFill>
          <a:blip r:embed="rId3">
            <a:extLst/>
          </a:blip>
          <a:stretch>
            <a:fillRect/>
          </a:stretch>
        </p:blipFill>
        <p:spPr>
          <a:xfrm>
            <a:off x="6619220" y="2719887"/>
            <a:ext cx="5041775" cy="4491626"/>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社群網路興盛"/>
          <p:cNvSpPr txBox="1"/>
          <p:nvPr>
            <p:ph type="title"/>
          </p:nvPr>
        </p:nvSpPr>
        <p:spPr>
          <a:prstGeom prst="rect">
            <a:avLst/>
          </a:prstGeom>
        </p:spPr>
        <p:txBody>
          <a:bodyPr/>
          <a:lstStyle/>
          <a:p>
            <a:pPr/>
            <a:r>
              <a:t>社群網路興盛</a:t>
            </a:r>
          </a:p>
        </p:txBody>
      </p:sp>
      <p:pic>
        <p:nvPicPr>
          <p:cNvPr id="185" name="report.jpg" descr="report.jpg"/>
          <p:cNvPicPr>
            <a:picLocks noChangeAspect="1"/>
          </p:cNvPicPr>
          <p:nvPr/>
        </p:nvPicPr>
        <p:blipFill>
          <a:blip r:embed="rId2">
            <a:extLst/>
          </a:blip>
          <a:stretch>
            <a:fillRect/>
          </a:stretch>
        </p:blipFill>
        <p:spPr>
          <a:xfrm>
            <a:off x="1823354" y="2930445"/>
            <a:ext cx="9967692" cy="389271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熱門打卡景點分佈"/>
          <p:cNvSpPr txBox="1"/>
          <p:nvPr>
            <p:ph type="title"/>
          </p:nvPr>
        </p:nvSpPr>
        <p:spPr>
          <a:prstGeom prst="rect">
            <a:avLst/>
          </a:prstGeom>
        </p:spPr>
        <p:txBody>
          <a:bodyPr/>
          <a:lstStyle/>
          <a:p>
            <a:pPr/>
            <a:r>
              <a:t>熱門打卡景點分佈</a:t>
            </a:r>
          </a:p>
        </p:txBody>
      </p:sp>
      <p:pic>
        <p:nvPicPr>
          <p:cNvPr id="188" name="hashtag圖.jpg" descr="hashtag圖.jpg"/>
          <p:cNvPicPr>
            <a:picLocks noChangeAspect="1"/>
          </p:cNvPicPr>
          <p:nvPr/>
        </p:nvPicPr>
        <p:blipFill>
          <a:blip r:embed="rId2">
            <a:extLst/>
          </a:blip>
          <a:stretch>
            <a:fillRect/>
          </a:stretch>
        </p:blipFill>
        <p:spPr>
          <a:xfrm>
            <a:off x="1474987" y="2457848"/>
            <a:ext cx="8226026" cy="5496889"/>
          </a:xfrm>
          <a:prstGeom prst="rect">
            <a:avLst/>
          </a:prstGeom>
          <a:ln w="12700">
            <a:miter lim="400000"/>
          </a:ln>
        </p:spPr>
      </p:pic>
      <p:sp>
        <p:nvSpPr>
          <p:cNvPr id="189" name="為:…"/>
          <p:cNvSpPr txBox="1"/>
          <p:nvPr/>
        </p:nvSpPr>
        <p:spPr>
          <a:xfrm>
            <a:off x="9734498" y="1288062"/>
            <a:ext cx="2984603" cy="78364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為:</a:t>
            </a:r>
          </a:p>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法鼓山農禪寺</a:t>
            </a:r>
          </a:p>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自由廣場</a:t>
            </a:r>
          </a:p>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擎天岡</a:t>
            </a:r>
          </a:p>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劍潭山</a:t>
            </a:r>
          </a:p>
          <a:p>
            <a:pPr>
              <a:defRPr b="1">
                <a:latin typeface="Helvetica Neue"/>
                <a:ea typeface="Helvetica Neue"/>
                <a:cs typeface="Helvetica Neue"/>
                <a:sym typeface="Helvetica Neue"/>
              </a:defRPr>
            </a:pPr>
          </a:p>
          <a:p>
            <a:pPr>
              <a:defRPr b="1">
                <a:latin typeface="Helvetica Neue"/>
                <a:ea typeface="Helvetica Neue"/>
                <a:cs typeface="Helvetica Neue"/>
                <a:sym typeface="Helvetica Neue"/>
              </a:defRPr>
            </a:pPr>
            <a:r>
              <a:t>…等</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熱門打卡食物"/>
          <p:cNvSpPr txBox="1"/>
          <p:nvPr>
            <p:ph type="title"/>
          </p:nvPr>
        </p:nvSpPr>
        <p:spPr>
          <a:prstGeom prst="rect">
            <a:avLst/>
          </a:prstGeom>
        </p:spPr>
        <p:txBody>
          <a:bodyPr/>
          <a:lstStyle/>
          <a:p>
            <a:pPr/>
            <a:r>
              <a:t>熱門打卡食物</a:t>
            </a:r>
          </a:p>
        </p:txBody>
      </p:sp>
      <p:pic>
        <p:nvPicPr>
          <p:cNvPr id="192" name="美食.jpg" descr="美食.jpg"/>
          <p:cNvPicPr>
            <a:picLocks noChangeAspect="1"/>
          </p:cNvPicPr>
          <p:nvPr/>
        </p:nvPicPr>
        <p:blipFill>
          <a:blip r:embed="rId2">
            <a:extLst/>
          </a:blip>
          <a:stretch>
            <a:fillRect/>
          </a:stretch>
        </p:blipFill>
        <p:spPr>
          <a:xfrm>
            <a:off x="804945" y="2209900"/>
            <a:ext cx="8265412" cy="7060999"/>
          </a:xfrm>
          <a:prstGeom prst="rect">
            <a:avLst/>
          </a:prstGeom>
          <a:ln w="12700">
            <a:miter lim="400000"/>
          </a:ln>
        </p:spPr>
      </p:pic>
      <p:sp>
        <p:nvSpPr>
          <p:cNvPr id="193" name="還有很多美食等資訊!"/>
          <p:cNvSpPr txBox="1"/>
          <p:nvPr/>
        </p:nvSpPr>
        <p:spPr>
          <a:xfrm>
            <a:off x="9134642" y="4440217"/>
            <a:ext cx="3767049" cy="1219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a:latin typeface="Helvetica Neue"/>
                <a:ea typeface="Helvetica Neue"/>
                <a:cs typeface="Helvetica Neue"/>
                <a:sym typeface="Helvetica Neue"/>
              </a:defRPr>
            </a:pPr>
          </a:p>
          <a:p>
            <a:pPr>
              <a:defRPr b="1" sz="3100">
                <a:latin typeface="Helvetica Neue"/>
                <a:ea typeface="Helvetica Neue"/>
                <a:cs typeface="Helvetica Neue"/>
                <a:sym typeface="Helvetica Neue"/>
              </a:defRPr>
            </a:pPr>
            <a:r>
              <a:t>還有很多美食等資訊!</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兩者比較與解決方法"/>
          <p:cNvSpPr txBox="1"/>
          <p:nvPr>
            <p:ph type="title"/>
          </p:nvPr>
        </p:nvSpPr>
        <p:spPr>
          <a:prstGeom prst="rect">
            <a:avLst/>
          </a:prstGeom>
        </p:spPr>
        <p:txBody>
          <a:bodyPr/>
          <a:lstStyle/>
          <a:p>
            <a:pPr/>
            <a:r>
              <a:t>兩者比較與解決方法</a:t>
            </a:r>
          </a:p>
        </p:txBody>
      </p:sp>
      <p:sp>
        <p:nvSpPr>
          <p:cNvPr id="196" name="透過比較，可以清楚知道政府所提供的旅遊統計資訊與社群網路上的熱門旅遊資訊有一定落差，有些景點甚至不在紀錄裡面。…"/>
          <p:cNvSpPr txBox="1"/>
          <p:nvPr>
            <p:ph type="body" idx="1"/>
          </p:nvPr>
        </p:nvSpPr>
        <p:spPr>
          <a:prstGeom prst="rect">
            <a:avLst/>
          </a:prstGeom>
        </p:spPr>
        <p:txBody>
          <a:bodyPr/>
          <a:lstStyle/>
          <a:p>
            <a:pPr>
              <a:buBlip>
                <a:blip r:embed="rId2"/>
              </a:buBlip>
            </a:pPr>
            <a:r>
              <a:t>透過比較，可以清楚知道政府所提供的旅遊統計資訊與社群網路上的熱門旅遊資訊有一定落差，有些景點甚至不在紀錄裡面。</a:t>
            </a:r>
          </a:p>
          <a:p>
            <a:pPr>
              <a:buBlip>
                <a:blip r:embed="rId2"/>
              </a:buBlip>
            </a:pPr>
            <a:r>
              <a:t>所以我們將把景點與社群網路熱門景點做結合，方便使用者查詢，查詢一個景點，將獲得特定景點在社群網路的相關資訊與進階資訊。</a:t>
            </a: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lueprint">
  <a:themeElements>
    <a:clrScheme name="Blueprint">
      <a:dk1>
        <a:srgbClr val="AB7655"/>
      </a:dk1>
      <a:lt1>
        <a:srgbClr val="558AAB"/>
      </a:lt1>
      <a:dk2>
        <a:srgbClr val="53585F"/>
      </a:dk2>
      <a:lt2>
        <a:srgbClr val="DCDEE0"/>
      </a:lt2>
      <a:accent1>
        <a:srgbClr val="577198"/>
      </a:accent1>
      <a:accent2>
        <a:srgbClr val="59824B"/>
      </a:accent2>
      <a:accent3>
        <a:srgbClr val="B98F20"/>
      </a:accent3>
      <a:accent4>
        <a:srgbClr val="BF6322"/>
      </a:accent4>
      <a:accent5>
        <a:srgbClr val="902422"/>
      </a:accent5>
      <a:accent6>
        <a:srgbClr val="574170"/>
      </a:accent6>
      <a:hlink>
        <a:srgbClr val="0000FF"/>
      </a:hlink>
      <a:folHlink>
        <a:srgbClr val="FF00FF"/>
      </a:folHlink>
    </a:clrScheme>
    <a:fontScheme name="Blueprint">
      <a:majorFont>
        <a:latin typeface="Helvetica Neue Bold Condensed"/>
        <a:ea typeface="Helvetica Neue Bold Condensed"/>
        <a:cs typeface="Helvetica Neue Bold Condensed"/>
      </a:majorFont>
      <a:minorFont>
        <a:latin typeface="Helvetica Neue Light"/>
        <a:ea typeface="Helvetica Neue Light"/>
        <a:cs typeface="Helvetica Neue Light"/>
      </a:minorFont>
    </a:fontScheme>
    <a:fmtScheme name="Bluepri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sx="100000" sy="100000" kx="0" ky="0" algn="b" rotWithShape="0" blurRad="50800" dist="12700" dir="0">
              <a:srgbClr val="000000">
                <a:alpha val="5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DEDED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ueprint">
  <a:themeElements>
    <a:clrScheme name="Blueprint">
      <a:dk1>
        <a:srgbClr val="000000"/>
      </a:dk1>
      <a:lt1>
        <a:srgbClr val="FFFFFF"/>
      </a:lt1>
      <a:dk2>
        <a:srgbClr val="53585F"/>
      </a:dk2>
      <a:lt2>
        <a:srgbClr val="DCDEE0"/>
      </a:lt2>
      <a:accent1>
        <a:srgbClr val="577198"/>
      </a:accent1>
      <a:accent2>
        <a:srgbClr val="59824B"/>
      </a:accent2>
      <a:accent3>
        <a:srgbClr val="B98F20"/>
      </a:accent3>
      <a:accent4>
        <a:srgbClr val="BF6322"/>
      </a:accent4>
      <a:accent5>
        <a:srgbClr val="902422"/>
      </a:accent5>
      <a:accent6>
        <a:srgbClr val="574170"/>
      </a:accent6>
      <a:hlink>
        <a:srgbClr val="0000FF"/>
      </a:hlink>
      <a:folHlink>
        <a:srgbClr val="FF00FF"/>
      </a:folHlink>
    </a:clrScheme>
    <a:fontScheme name="Blueprint">
      <a:majorFont>
        <a:latin typeface="Helvetica Neue Bold Condensed"/>
        <a:ea typeface="Helvetica Neue Bold Condensed"/>
        <a:cs typeface="Helvetica Neue Bold Condensed"/>
      </a:majorFont>
      <a:minorFont>
        <a:latin typeface="Helvetica Neue Light"/>
        <a:ea typeface="Helvetica Neue Light"/>
        <a:cs typeface="Helvetica Neue Light"/>
      </a:minorFont>
    </a:fontScheme>
    <a:fmtScheme name="Bluepri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sx="100000" sy="100000" kx="0" ky="0" algn="b" rotWithShape="0" blurRad="50800" dist="12700" dir="0">
              <a:srgbClr val="000000">
                <a:alpha val="5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DEDEDE"/>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58AAB"/>
            </a:solidFill>
            <a:effectLst/>
            <a:uFillTx/>
            <a:latin typeface="+mj-lt"/>
            <a:ea typeface="+mj-ea"/>
            <a:cs typeface="+mj-cs"/>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